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527-4E85-94BC-B68A472941D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C527-4E85-94BC-B68A472941D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C527-4E85-94BC-B68A472941D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C527-4E85-94BC-B68A472941D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527-4E85-94BC-B68A472941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2F32-4340-87AC-28657B9D6A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F32-4340-87AC-28657B9D6A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F32-4340-87AC-28657B9D6A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2F32-4340-87AC-28657B9D6A00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32-4340-87AC-28657B9D6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64-433C-A32C-9969521781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64-433C-A32C-99695217819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64-433C-A32C-99695217819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64-433C-A32C-996952178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425043E-EED9-49E3-A00E-BADACD1356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8" y="-17144"/>
            <a:ext cx="12252956" cy="68922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82" y="1122363"/>
            <a:ext cx="6665154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682" y="3645374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8A62-138A-4536-A129-FE5317EF89DD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8D51-C2C7-4656-BC41-2D98C745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7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8A62-138A-4536-A129-FE5317EF89DD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8D51-C2C7-4656-BC41-2D98C745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1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8A62-138A-4536-A129-FE5317EF89DD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8D51-C2C7-4656-BC41-2D98C745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29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8A62-138A-4536-A129-FE5317EF89DD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8D51-C2C7-4656-BC41-2D98C745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0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D8A62-138A-4536-A129-FE5317EF89DD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8D51-C2C7-4656-BC41-2D98C745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1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64B3DE-8680-48DE-AE1E-22E7CBB6EC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9" y="-17144"/>
            <a:ext cx="12252958" cy="68922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9941" y="322169"/>
            <a:ext cx="10515600" cy="1181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941" y="175423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D8A62-138A-4536-A129-FE5317EF89DD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8D51-C2C7-4656-BC41-2D98C7451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9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50000"/>
            </a:schemeClr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90252"/>
            <a:ext cx="12192000" cy="12774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F0502020204030204" pitchFamily="2" charset="0"/>
                <a:ea typeface="Roboto" panose="020F0502020204030204" pitchFamily="2" charset="0"/>
              </a:rPr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067748"/>
            <a:ext cx="12191999" cy="16557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</a:t>
            </a:r>
          </a:p>
          <a:p>
            <a:pPr algn="ctr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Name / Title / Address</a:t>
            </a:r>
          </a:p>
        </p:txBody>
      </p:sp>
    </p:spTree>
    <p:extLst>
      <p:ext uri="{BB962C8B-B14F-4D97-AF65-F5344CB8AC3E}">
        <p14:creationId xmlns:p14="http://schemas.microsoft.com/office/powerpoint/2010/main" val="311840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8241D0C-CAC0-4F4C-9FE7-A53FE972ACD2}"/>
              </a:ext>
            </a:extLst>
          </p:cNvPr>
          <p:cNvSpPr txBox="1">
            <a:spLocks/>
          </p:cNvSpPr>
          <p:nvPr/>
        </p:nvSpPr>
        <p:spPr>
          <a:xfrm>
            <a:off x="-2648271" y="810941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BCA5B4-1F55-49CF-B2A7-515CC9C01024}"/>
              </a:ext>
            </a:extLst>
          </p:cNvPr>
          <p:cNvGrpSpPr/>
          <p:nvPr/>
        </p:nvGrpSpPr>
        <p:grpSpPr>
          <a:xfrm>
            <a:off x="4239056" y="2016434"/>
            <a:ext cx="3654286" cy="3551880"/>
            <a:chOff x="2715055" y="1785698"/>
            <a:chExt cx="3654286" cy="355188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EE47364-0591-4A82-B03A-9D713AFA608F}"/>
                </a:ext>
              </a:extLst>
            </p:cNvPr>
            <p:cNvGrpSpPr/>
            <p:nvPr/>
          </p:nvGrpSpPr>
          <p:grpSpPr>
            <a:xfrm>
              <a:off x="3945700" y="1785698"/>
              <a:ext cx="1139838" cy="1632238"/>
              <a:chOff x="3692771" y="1580738"/>
              <a:chExt cx="1954016" cy="2798134"/>
            </a:xfrm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36931B44-4146-4B14-A472-EFCCC5C8D97E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0" name="Down Arrow 1">
                <a:extLst>
                  <a:ext uri="{FF2B5EF4-FFF2-40B4-BE49-F238E27FC236}">
                    <a16:creationId xmlns:a16="http://schemas.microsoft.com/office/drawing/2014/main" id="{6A0F118F-31E4-444F-A212-1A4A602334AA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9521916-9267-4395-9488-D03D4394E9E4}"/>
                </a:ext>
              </a:extLst>
            </p:cNvPr>
            <p:cNvGrpSpPr/>
            <p:nvPr/>
          </p:nvGrpSpPr>
          <p:grpSpPr>
            <a:xfrm rot="4113254">
              <a:off x="4983303" y="2478942"/>
              <a:ext cx="1139838" cy="1632238"/>
              <a:chOff x="3692771" y="1580738"/>
              <a:chExt cx="1954016" cy="2798134"/>
            </a:xfrm>
          </p:grpSpPr>
          <p:sp>
            <p:nvSpPr>
              <p:cNvPr id="17" name="Freeform 28">
                <a:extLst>
                  <a:ext uri="{FF2B5EF4-FFF2-40B4-BE49-F238E27FC236}">
                    <a16:creationId xmlns:a16="http://schemas.microsoft.com/office/drawing/2014/main" id="{E2C964AF-3C7F-475B-91FF-F7E37300A013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8" name="Down Arrow 1">
                <a:extLst>
                  <a:ext uri="{FF2B5EF4-FFF2-40B4-BE49-F238E27FC236}">
                    <a16:creationId xmlns:a16="http://schemas.microsoft.com/office/drawing/2014/main" id="{46E2302E-1889-4FAC-8C1F-AEF1C289A177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736EB57-DB56-4DF6-9A03-6F92BE610B21}"/>
                </a:ext>
              </a:extLst>
            </p:cNvPr>
            <p:cNvGrpSpPr/>
            <p:nvPr/>
          </p:nvGrpSpPr>
          <p:grpSpPr>
            <a:xfrm rot="8531373">
              <a:off x="4670582" y="3689584"/>
              <a:ext cx="1139838" cy="1632238"/>
              <a:chOff x="3692771" y="1580738"/>
              <a:chExt cx="1954016" cy="2798134"/>
            </a:xfrm>
          </p:grpSpPr>
          <p:sp>
            <p:nvSpPr>
              <p:cNvPr id="15" name="Freeform 32">
                <a:extLst>
                  <a:ext uri="{FF2B5EF4-FFF2-40B4-BE49-F238E27FC236}">
                    <a16:creationId xmlns:a16="http://schemas.microsoft.com/office/drawing/2014/main" id="{11930372-99D9-498A-95FA-5F1D57F3FDF0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" name="Down Arrow 1">
                <a:extLst>
                  <a:ext uri="{FF2B5EF4-FFF2-40B4-BE49-F238E27FC236}">
                    <a16:creationId xmlns:a16="http://schemas.microsoft.com/office/drawing/2014/main" id="{27B8D02B-EE2F-4134-9A28-5502498DC80E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71C1970-2C22-497E-8446-AA54F844F951}"/>
                </a:ext>
              </a:extLst>
            </p:cNvPr>
            <p:cNvGrpSpPr/>
            <p:nvPr/>
          </p:nvGrpSpPr>
          <p:grpSpPr>
            <a:xfrm rot="13128837">
              <a:off x="3387455" y="3705340"/>
              <a:ext cx="1139838" cy="1632238"/>
              <a:chOff x="3692771" y="1580738"/>
              <a:chExt cx="1954016" cy="2798134"/>
            </a:xfrm>
          </p:grpSpPr>
          <p:sp>
            <p:nvSpPr>
              <p:cNvPr id="13" name="Freeform 37">
                <a:extLst>
                  <a:ext uri="{FF2B5EF4-FFF2-40B4-BE49-F238E27FC236}">
                    <a16:creationId xmlns:a16="http://schemas.microsoft.com/office/drawing/2014/main" id="{D1FEE33D-7AEB-465A-9006-54B486A8BC8D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Down Arrow 1">
                <a:extLst>
                  <a:ext uri="{FF2B5EF4-FFF2-40B4-BE49-F238E27FC236}">
                    <a16:creationId xmlns:a16="http://schemas.microsoft.com/office/drawing/2014/main" id="{F7040FF3-F0C0-4B37-8704-63DE5750E27D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5ECD723-51C2-45BF-BEC6-601EF05406AD}"/>
                </a:ext>
              </a:extLst>
            </p:cNvPr>
            <p:cNvGrpSpPr/>
            <p:nvPr/>
          </p:nvGrpSpPr>
          <p:grpSpPr>
            <a:xfrm rot="17414357">
              <a:off x="2961255" y="2533125"/>
              <a:ext cx="1139838" cy="1632238"/>
              <a:chOff x="3692771" y="1580738"/>
              <a:chExt cx="1954016" cy="2798134"/>
            </a:xfrm>
          </p:grpSpPr>
          <p:sp>
            <p:nvSpPr>
              <p:cNvPr id="11" name="Freeform 40">
                <a:extLst>
                  <a:ext uri="{FF2B5EF4-FFF2-40B4-BE49-F238E27FC236}">
                    <a16:creationId xmlns:a16="http://schemas.microsoft.com/office/drawing/2014/main" id="{D802F4C4-E5DC-4939-9CC9-B05EE1E48F35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" name="Down Arrow 1">
                <a:extLst>
                  <a:ext uri="{FF2B5EF4-FFF2-40B4-BE49-F238E27FC236}">
                    <a16:creationId xmlns:a16="http://schemas.microsoft.com/office/drawing/2014/main" id="{3675BBFB-8145-4BF6-9C8D-42C7A99093C6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0F023CD4-AE9D-4236-A39B-884CD8BA570F}"/>
              </a:ext>
            </a:extLst>
          </p:cNvPr>
          <p:cNvGrpSpPr/>
          <p:nvPr/>
        </p:nvGrpSpPr>
        <p:grpSpPr>
          <a:xfrm>
            <a:off x="7871726" y="2044702"/>
            <a:ext cx="3443975" cy="901282"/>
            <a:chOff x="7871725" y="2759312"/>
            <a:chExt cx="2304256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BF9BFA-E709-4420-B157-77ED84DE2BA3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2B9590-63BC-4777-9629-461DCD59C22D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9">
            <a:extLst>
              <a:ext uri="{FF2B5EF4-FFF2-40B4-BE49-F238E27FC236}">
                <a16:creationId xmlns:a16="http://schemas.microsoft.com/office/drawing/2014/main" id="{D752FE6D-C929-4411-979E-7388A4A891FB}"/>
              </a:ext>
            </a:extLst>
          </p:cNvPr>
          <p:cNvGrpSpPr/>
          <p:nvPr/>
        </p:nvGrpSpPr>
        <p:grpSpPr>
          <a:xfrm>
            <a:off x="7871726" y="3979620"/>
            <a:ext cx="3443975" cy="901282"/>
            <a:chOff x="7871725" y="4174355"/>
            <a:chExt cx="2304256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FD86D2-2D6B-4DF0-9ACB-1F27FFE8A4BF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F1A387-3037-4F54-A949-A22E28061832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6">
            <a:extLst>
              <a:ext uri="{FF2B5EF4-FFF2-40B4-BE49-F238E27FC236}">
                <a16:creationId xmlns:a16="http://schemas.microsoft.com/office/drawing/2014/main" id="{4CA0D90A-84C6-444C-BA6E-A90DEA0C7019}"/>
              </a:ext>
            </a:extLst>
          </p:cNvPr>
          <p:cNvGrpSpPr/>
          <p:nvPr/>
        </p:nvGrpSpPr>
        <p:grpSpPr>
          <a:xfrm>
            <a:off x="1734177" y="1749724"/>
            <a:ext cx="3489221" cy="901282"/>
            <a:chOff x="2375857" y="2162958"/>
            <a:chExt cx="2304256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D028A8-34D0-45D6-A6B0-D88049BB8E50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AD4203F-7E7E-4B54-A212-9F03AD28C93A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5">
            <a:extLst>
              <a:ext uri="{FF2B5EF4-FFF2-40B4-BE49-F238E27FC236}">
                <a16:creationId xmlns:a16="http://schemas.microsoft.com/office/drawing/2014/main" id="{E1BF3199-F1D2-4986-ADDA-BC9C8A8594FE}"/>
              </a:ext>
            </a:extLst>
          </p:cNvPr>
          <p:cNvGrpSpPr/>
          <p:nvPr/>
        </p:nvGrpSpPr>
        <p:grpSpPr>
          <a:xfrm>
            <a:off x="909542" y="3892818"/>
            <a:ext cx="3489221" cy="901282"/>
            <a:chOff x="2375857" y="3963158"/>
            <a:chExt cx="2304256" cy="90128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124682-A755-4039-8A70-5266B4B8290C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EA72FF-831A-4421-B058-B57DED8E6582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4">
            <a:extLst>
              <a:ext uri="{FF2B5EF4-FFF2-40B4-BE49-F238E27FC236}">
                <a16:creationId xmlns:a16="http://schemas.microsoft.com/office/drawing/2014/main" id="{5C30FABC-B293-48F8-808A-5EBEB2CD35A6}"/>
              </a:ext>
            </a:extLst>
          </p:cNvPr>
          <p:cNvGrpSpPr/>
          <p:nvPr/>
        </p:nvGrpSpPr>
        <p:grpSpPr>
          <a:xfrm>
            <a:off x="5938183" y="5211151"/>
            <a:ext cx="3443975" cy="901282"/>
            <a:chOff x="5735960" y="5255111"/>
            <a:chExt cx="2304256" cy="90128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7F8ED3C-1C4A-430E-8FC6-BC62C8BAFC99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5C7DB9-5A48-4995-ACE5-C212823C2439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70DD2FF3-A7E9-4497-B7BF-BA5E8109095E}"/>
              </a:ext>
            </a:extLst>
          </p:cNvPr>
          <p:cNvSpPr/>
          <p:nvPr/>
        </p:nvSpPr>
        <p:spPr>
          <a:xfrm flipH="1">
            <a:off x="5158562" y="34748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9169986F-3330-4EAA-8A44-344184CA0B1C}"/>
              </a:ext>
            </a:extLst>
          </p:cNvPr>
          <p:cNvSpPr/>
          <p:nvPr/>
        </p:nvSpPr>
        <p:spPr>
          <a:xfrm rot="18805991">
            <a:off x="5913688" y="29286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068C7A2C-E872-4746-900E-7A771741542B}"/>
              </a:ext>
            </a:extLst>
          </p:cNvPr>
          <p:cNvSpPr>
            <a:spLocks noChangeAspect="1"/>
          </p:cNvSpPr>
          <p:nvPr/>
        </p:nvSpPr>
        <p:spPr>
          <a:xfrm rot="9900000">
            <a:off x="5520116" y="43242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D13DB6B0-A452-43F0-A149-19E14986E77A}"/>
              </a:ext>
            </a:extLst>
          </p:cNvPr>
          <p:cNvSpPr/>
          <p:nvPr/>
        </p:nvSpPr>
        <p:spPr>
          <a:xfrm>
            <a:off x="6633028" y="355930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770743CA-1A37-4C89-B9EB-AD5876CF40C2}"/>
              </a:ext>
            </a:extLst>
          </p:cNvPr>
          <p:cNvSpPr/>
          <p:nvPr/>
        </p:nvSpPr>
        <p:spPr>
          <a:xfrm>
            <a:off x="6332311" y="438790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55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AB34A4-DEF0-4B41-B169-338D2A50A79E}"/>
              </a:ext>
            </a:extLst>
          </p:cNvPr>
          <p:cNvGrpSpPr/>
          <p:nvPr/>
        </p:nvGrpSpPr>
        <p:grpSpPr>
          <a:xfrm>
            <a:off x="3684512" y="756212"/>
            <a:ext cx="762976" cy="3863294"/>
            <a:chOff x="3942094" y="-1847"/>
            <a:chExt cx="762976" cy="3863294"/>
          </a:xfrm>
          <a:solidFill>
            <a:schemeClr val="accent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A48275C-1B13-462A-B9EB-BFD4D53CCD15}"/>
                </a:ext>
              </a:extLst>
            </p:cNvPr>
            <p:cNvSpPr/>
            <p:nvPr/>
          </p:nvSpPr>
          <p:spPr>
            <a:xfrm>
              <a:off x="4288244" y="-1847"/>
              <a:ext cx="72000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6E25409-8104-427A-8D5D-0B58A50A885B}"/>
                </a:ext>
              </a:extLst>
            </p:cNvPr>
            <p:cNvSpPr/>
            <p:nvPr/>
          </p:nvSpPr>
          <p:spPr>
            <a:xfrm rot="5400000" flipH="1">
              <a:off x="3694759" y="2851136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9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3 h 652173"/>
                <a:gd name="connsiteX20" fmla="*/ 421371 w 1075004"/>
                <a:gd name="connsiteY20" fmla="*/ 402653 h 652173"/>
                <a:gd name="connsiteX21" fmla="*/ 421370 w 1075004"/>
                <a:gd name="connsiteY21" fmla="*/ 417162 h 652173"/>
                <a:gd name="connsiteX22" fmla="*/ 762268 w 1075004"/>
                <a:gd name="connsiteY22" fmla="*/ 381333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1 h 652173"/>
                <a:gd name="connsiteX29" fmla="*/ 398669 w 1075004"/>
                <a:gd name="connsiteY29" fmla="*/ 402653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3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3 w 1075004"/>
                <a:gd name="connsiteY77" fmla="*/ 455012 h 652173"/>
                <a:gd name="connsiteX78" fmla="*/ 954893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9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9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6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7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4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3"/>
                  </a:cubicBezTo>
                  <a:cubicBezTo>
                    <a:pt x="438509" y="402653"/>
                    <a:pt x="429940" y="402652"/>
                    <a:pt x="421371" y="402653"/>
                  </a:cubicBezTo>
                  <a:lnTo>
                    <a:pt x="421370" y="417162"/>
                  </a:lnTo>
                  <a:lnTo>
                    <a:pt x="762268" y="381333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9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7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30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3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2"/>
                    <a:pt x="954893" y="455012"/>
                  </a:cubicBezTo>
                  <a:lnTo>
                    <a:pt x="954893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9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2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E995329-7A7F-446A-9AD6-3A45E3C401FF}"/>
              </a:ext>
            </a:extLst>
          </p:cNvPr>
          <p:cNvGrpSpPr/>
          <p:nvPr/>
        </p:nvGrpSpPr>
        <p:grpSpPr>
          <a:xfrm>
            <a:off x="2869137" y="737143"/>
            <a:ext cx="762976" cy="2936601"/>
            <a:chOff x="3158599" y="-1847"/>
            <a:chExt cx="762976" cy="2936601"/>
          </a:xfrm>
          <a:solidFill>
            <a:schemeClr val="accent4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4A7CC18-B607-412F-9817-E4B097F81802}"/>
                </a:ext>
              </a:extLst>
            </p:cNvPr>
            <p:cNvSpPr/>
            <p:nvPr/>
          </p:nvSpPr>
          <p:spPr>
            <a:xfrm>
              <a:off x="3501625" y="-1847"/>
              <a:ext cx="7200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8B6DD2-21B1-44B6-B34F-FAEADEA98179}"/>
                </a:ext>
              </a:extLst>
            </p:cNvPr>
            <p:cNvSpPr/>
            <p:nvPr/>
          </p:nvSpPr>
          <p:spPr>
            <a:xfrm rot="5400000" flipH="1">
              <a:off x="2911264" y="1924443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8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2 h 652173"/>
                <a:gd name="connsiteX20" fmla="*/ 421371 w 1075004"/>
                <a:gd name="connsiteY20" fmla="*/ 402652 h 652173"/>
                <a:gd name="connsiteX21" fmla="*/ 421370 w 1075004"/>
                <a:gd name="connsiteY21" fmla="*/ 417162 h 652173"/>
                <a:gd name="connsiteX22" fmla="*/ 762268 w 1075004"/>
                <a:gd name="connsiteY22" fmla="*/ 381332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0 h 652173"/>
                <a:gd name="connsiteX29" fmla="*/ 398669 w 1075004"/>
                <a:gd name="connsiteY29" fmla="*/ 402652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2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2 w 1075004"/>
                <a:gd name="connsiteY77" fmla="*/ 455011 h 652173"/>
                <a:gd name="connsiteX78" fmla="*/ 954892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8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8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5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6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8"/>
                    <a:pt x="447079" y="345278"/>
                  </a:cubicBezTo>
                  <a:cubicBezTo>
                    <a:pt x="438510" y="345278"/>
                    <a:pt x="429940" y="345278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3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2"/>
                  </a:cubicBezTo>
                  <a:cubicBezTo>
                    <a:pt x="438509" y="402652"/>
                    <a:pt x="429940" y="402652"/>
                    <a:pt x="421371" y="402652"/>
                  </a:cubicBezTo>
                  <a:lnTo>
                    <a:pt x="421370" y="417162"/>
                  </a:lnTo>
                  <a:lnTo>
                    <a:pt x="762268" y="381332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0"/>
                  </a:lnTo>
                  <a:lnTo>
                    <a:pt x="398669" y="402652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8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6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29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2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1"/>
                    <a:pt x="954892" y="455011"/>
                  </a:cubicBezTo>
                  <a:lnTo>
                    <a:pt x="954892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8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1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F88245-D659-45FA-AE16-BB2A07620E72}"/>
              </a:ext>
            </a:extLst>
          </p:cNvPr>
          <p:cNvGrpSpPr/>
          <p:nvPr/>
        </p:nvGrpSpPr>
        <p:grpSpPr>
          <a:xfrm>
            <a:off x="1556160" y="769136"/>
            <a:ext cx="1437328" cy="5489412"/>
            <a:chOff x="2015424" y="-1847"/>
            <a:chExt cx="1437328" cy="548941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D111C1-F8A3-4FEE-BDC6-87AEF44BC337}"/>
                </a:ext>
              </a:extLst>
            </p:cNvPr>
            <p:cNvSpPr/>
            <p:nvPr/>
          </p:nvSpPr>
          <p:spPr>
            <a:xfrm>
              <a:off x="2701620" y="-1847"/>
              <a:ext cx="72000" cy="40233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51">
              <a:extLst>
                <a:ext uri="{FF2B5EF4-FFF2-40B4-BE49-F238E27FC236}">
                  <a16:creationId xmlns:a16="http://schemas.microsoft.com/office/drawing/2014/main" id="{38F6BFE2-D4BE-4581-8BA7-B2873DD20320}"/>
                </a:ext>
              </a:extLst>
            </p:cNvPr>
            <p:cNvSpPr/>
            <p:nvPr/>
          </p:nvSpPr>
          <p:spPr>
            <a:xfrm rot="5400000" flipH="1">
              <a:off x="1970982" y="4005795"/>
              <a:ext cx="1526212" cy="1437328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910707-9A83-4A1A-8D5E-47ABBC80A5E9}"/>
              </a:ext>
            </a:extLst>
          </p:cNvPr>
          <p:cNvGrpSpPr/>
          <p:nvPr/>
        </p:nvGrpSpPr>
        <p:grpSpPr>
          <a:xfrm>
            <a:off x="414691" y="737143"/>
            <a:ext cx="762978" cy="3628896"/>
            <a:chOff x="808111" y="-1847"/>
            <a:chExt cx="762978" cy="3628896"/>
          </a:xfrm>
          <a:solidFill>
            <a:schemeClr val="accent2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D26613E-99D3-495A-87C9-96ED3502C165}"/>
                </a:ext>
              </a:extLst>
            </p:cNvPr>
            <p:cNvSpPr/>
            <p:nvPr/>
          </p:nvSpPr>
          <p:spPr>
            <a:xfrm>
              <a:off x="1152817" y="-1847"/>
              <a:ext cx="72000" cy="2377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FEF7995-D935-4F4A-87EE-DA36113687FF}"/>
                </a:ext>
              </a:extLst>
            </p:cNvPr>
            <p:cNvSpPr/>
            <p:nvPr/>
          </p:nvSpPr>
          <p:spPr>
            <a:xfrm rot="5400000" flipH="1">
              <a:off x="560777" y="2616737"/>
              <a:ext cx="1257646" cy="762978"/>
            </a:xfrm>
            <a:custGeom>
              <a:avLst/>
              <a:gdLst>
                <a:gd name="connsiteX0" fmla="*/ 782320 w 1075004"/>
                <a:gd name="connsiteY0" fmla="*/ 253920 h 652174"/>
                <a:gd name="connsiteX1" fmla="*/ 763875 w 1075004"/>
                <a:gd name="connsiteY1" fmla="*/ 269397 h 652174"/>
                <a:gd name="connsiteX2" fmla="*/ 421371 w 1075004"/>
                <a:gd name="connsiteY2" fmla="*/ 239432 h 652174"/>
                <a:gd name="connsiteX3" fmla="*/ 421370 w 1075004"/>
                <a:gd name="connsiteY3" fmla="*/ 253855 h 652174"/>
                <a:gd name="connsiteX4" fmla="*/ 447078 w 1075004"/>
                <a:gd name="connsiteY4" fmla="*/ 253855 h 652174"/>
                <a:gd name="connsiteX5" fmla="*/ 464104 w 1075004"/>
                <a:gd name="connsiteY5" fmla="*/ 270881 h 652174"/>
                <a:gd name="connsiteX6" fmla="*/ 464104 w 1075004"/>
                <a:gd name="connsiteY6" fmla="*/ 270880 h 652174"/>
                <a:gd name="connsiteX7" fmla="*/ 447079 w 1075004"/>
                <a:gd name="connsiteY7" fmla="*/ 287906 h 652174"/>
                <a:gd name="connsiteX8" fmla="*/ 421371 w 1075004"/>
                <a:gd name="connsiteY8" fmla="*/ 287906 h 652174"/>
                <a:gd name="connsiteX9" fmla="*/ 421371 w 1075004"/>
                <a:gd name="connsiteY9" fmla="*/ 311228 h 652174"/>
                <a:gd name="connsiteX10" fmla="*/ 447078 w 1075004"/>
                <a:gd name="connsiteY10" fmla="*/ 311228 h 652174"/>
                <a:gd name="connsiteX11" fmla="*/ 464104 w 1075004"/>
                <a:gd name="connsiteY11" fmla="*/ 328254 h 652174"/>
                <a:gd name="connsiteX12" fmla="*/ 464104 w 1075004"/>
                <a:gd name="connsiteY12" fmla="*/ 328254 h 652174"/>
                <a:gd name="connsiteX13" fmla="*/ 447079 w 1075004"/>
                <a:gd name="connsiteY13" fmla="*/ 345279 h 652174"/>
                <a:gd name="connsiteX14" fmla="*/ 421371 w 1075004"/>
                <a:gd name="connsiteY14" fmla="*/ 345280 h 652174"/>
                <a:gd name="connsiteX15" fmla="*/ 421371 w 1075004"/>
                <a:gd name="connsiteY15" fmla="*/ 368602 h 652174"/>
                <a:gd name="connsiteX16" fmla="*/ 447078 w 1075004"/>
                <a:gd name="connsiteY16" fmla="*/ 368602 h 652174"/>
                <a:gd name="connsiteX17" fmla="*/ 464104 w 1075004"/>
                <a:gd name="connsiteY17" fmla="*/ 385628 h 652174"/>
                <a:gd name="connsiteX18" fmla="*/ 464104 w 1075004"/>
                <a:gd name="connsiteY18" fmla="*/ 385628 h 652174"/>
                <a:gd name="connsiteX19" fmla="*/ 447079 w 1075004"/>
                <a:gd name="connsiteY19" fmla="*/ 402653 h 652174"/>
                <a:gd name="connsiteX20" fmla="*/ 421371 w 1075004"/>
                <a:gd name="connsiteY20" fmla="*/ 402653 h 652174"/>
                <a:gd name="connsiteX21" fmla="*/ 421370 w 1075004"/>
                <a:gd name="connsiteY21" fmla="*/ 417163 h 652174"/>
                <a:gd name="connsiteX22" fmla="*/ 762268 w 1075004"/>
                <a:gd name="connsiteY22" fmla="*/ 381333 h 652174"/>
                <a:gd name="connsiteX23" fmla="*/ 780980 w 1075004"/>
                <a:gd name="connsiteY23" fmla="*/ 396486 h 652174"/>
                <a:gd name="connsiteX24" fmla="*/ 765828 w 1075004"/>
                <a:gd name="connsiteY24" fmla="*/ 415198 h 652174"/>
                <a:gd name="connsiteX25" fmla="*/ 415893 w 1075004"/>
                <a:gd name="connsiteY25" fmla="*/ 451978 h 652174"/>
                <a:gd name="connsiteX26" fmla="*/ 397181 w 1075004"/>
                <a:gd name="connsiteY26" fmla="*/ 436825 h 652174"/>
                <a:gd name="connsiteX27" fmla="*/ 398889 w 1075004"/>
                <a:gd name="connsiteY27" fmla="*/ 431061 h 652174"/>
                <a:gd name="connsiteX28" fmla="*/ 398669 w 1075004"/>
                <a:gd name="connsiteY28" fmla="*/ 430531 h 652174"/>
                <a:gd name="connsiteX29" fmla="*/ 398669 w 1075004"/>
                <a:gd name="connsiteY29" fmla="*/ 402653 h 652174"/>
                <a:gd name="connsiteX30" fmla="*/ 372962 w 1075004"/>
                <a:gd name="connsiteY30" fmla="*/ 402654 h 652174"/>
                <a:gd name="connsiteX31" fmla="*/ 355936 w 1075004"/>
                <a:gd name="connsiteY31" fmla="*/ 385628 h 652174"/>
                <a:gd name="connsiteX32" fmla="*/ 372962 w 1075004"/>
                <a:gd name="connsiteY32" fmla="*/ 368602 h 652174"/>
                <a:gd name="connsiteX33" fmla="*/ 398669 w 1075004"/>
                <a:gd name="connsiteY33" fmla="*/ 368602 h 652174"/>
                <a:gd name="connsiteX34" fmla="*/ 398670 w 1075004"/>
                <a:gd name="connsiteY34" fmla="*/ 345280 h 652174"/>
                <a:gd name="connsiteX35" fmla="*/ 372962 w 1075004"/>
                <a:gd name="connsiteY35" fmla="*/ 345280 h 652174"/>
                <a:gd name="connsiteX36" fmla="*/ 355936 w 1075004"/>
                <a:gd name="connsiteY36" fmla="*/ 328254 h 652174"/>
                <a:gd name="connsiteX37" fmla="*/ 372962 w 1075004"/>
                <a:gd name="connsiteY37" fmla="*/ 311229 h 652174"/>
                <a:gd name="connsiteX38" fmla="*/ 398669 w 1075004"/>
                <a:gd name="connsiteY38" fmla="*/ 311228 h 652174"/>
                <a:gd name="connsiteX39" fmla="*/ 398669 w 1075004"/>
                <a:gd name="connsiteY39" fmla="*/ 287906 h 652174"/>
                <a:gd name="connsiteX40" fmla="*/ 372962 w 1075004"/>
                <a:gd name="connsiteY40" fmla="*/ 287906 h 652174"/>
                <a:gd name="connsiteX41" fmla="*/ 355936 w 1075004"/>
                <a:gd name="connsiteY41" fmla="*/ 270881 h 652174"/>
                <a:gd name="connsiteX42" fmla="*/ 372962 w 1075004"/>
                <a:gd name="connsiteY42" fmla="*/ 253855 h 652174"/>
                <a:gd name="connsiteX43" fmla="*/ 398670 w 1075004"/>
                <a:gd name="connsiteY43" fmla="*/ 253855 h 652174"/>
                <a:gd name="connsiteX44" fmla="*/ 398670 w 1075004"/>
                <a:gd name="connsiteY44" fmla="*/ 226225 h 652174"/>
                <a:gd name="connsiteX45" fmla="*/ 399282 w 1075004"/>
                <a:gd name="connsiteY45" fmla="*/ 224746 h 652174"/>
                <a:gd name="connsiteX46" fmla="*/ 397876 w 1075004"/>
                <a:gd name="connsiteY46" fmla="*/ 220286 h 652174"/>
                <a:gd name="connsiteX47" fmla="*/ 416321 w 1075004"/>
                <a:gd name="connsiteY47" fmla="*/ 204808 h 652174"/>
                <a:gd name="connsiteX48" fmla="*/ 766843 w 1075004"/>
                <a:gd name="connsiteY48" fmla="*/ 235475 h 652174"/>
                <a:gd name="connsiteX49" fmla="*/ 782320 w 1075004"/>
                <a:gd name="connsiteY49" fmla="*/ 253920 h 652174"/>
                <a:gd name="connsiteX50" fmla="*/ 787242 w 1075004"/>
                <a:gd name="connsiteY50" fmla="*/ 326088 h 652174"/>
                <a:gd name="connsiteX51" fmla="*/ 785600 w 1075004"/>
                <a:gd name="connsiteY51" fmla="*/ 324446 h 652174"/>
                <a:gd name="connsiteX52" fmla="*/ 785600 w 1075004"/>
                <a:gd name="connsiteY52" fmla="*/ 237208 h 652174"/>
                <a:gd name="connsiteX53" fmla="*/ 722116 w 1075004"/>
                <a:gd name="connsiteY53" fmla="*/ 173723 h 652174"/>
                <a:gd name="connsiteX54" fmla="*/ 634876 w 1075004"/>
                <a:gd name="connsiteY54" fmla="*/ 173723 h 652174"/>
                <a:gd name="connsiteX55" fmla="*/ 556664 w 1075004"/>
                <a:gd name="connsiteY55" fmla="*/ 95510 h 652174"/>
                <a:gd name="connsiteX56" fmla="*/ 95508 w 1075004"/>
                <a:gd name="connsiteY56" fmla="*/ 95510 h 652174"/>
                <a:gd name="connsiteX57" fmla="*/ 0 w 1075004"/>
                <a:gd name="connsiteY57" fmla="*/ 326088 h 652174"/>
                <a:gd name="connsiteX58" fmla="*/ 95508 w 1075004"/>
                <a:gd name="connsiteY58" fmla="*/ 556666 h 652174"/>
                <a:gd name="connsiteX59" fmla="*/ 556665 w 1075004"/>
                <a:gd name="connsiteY59" fmla="*/ 556666 h 652174"/>
                <a:gd name="connsiteX60" fmla="*/ 634877 w 1075004"/>
                <a:gd name="connsiteY60" fmla="*/ 478453 h 652174"/>
                <a:gd name="connsiteX61" fmla="*/ 722116 w 1075004"/>
                <a:gd name="connsiteY61" fmla="*/ 478454 h 652174"/>
                <a:gd name="connsiteX62" fmla="*/ 785600 w 1075004"/>
                <a:gd name="connsiteY62" fmla="*/ 414969 h 652174"/>
                <a:gd name="connsiteX63" fmla="*/ 785600 w 1075004"/>
                <a:gd name="connsiteY63" fmla="*/ 327730 h 652174"/>
                <a:gd name="connsiteX64" fmla="*/ 893383 w 1075004"/>
                <a:gd name="connsiteY64" fmla="*/ 437431 h 652174"/>
                <a:gd name="connsiteX65" fmla="*/ 893383 w 1075004"/>
                <a:gd name="connsiteY65" fmla="*/ 214744 h 652174"/>
                <a:gd name="connsiteX66" fmla="*/ 864082 w 1075004"/>
                <a:gd name="connsiteY66" fmla="*/ 185443 h 652174"/>
                <a:gd name="connsiteX67" fmla="*/ 834781 w 1075004"/>
                <a:gd name="connsiteY67" fmla="*/ 214744 h 652174"/>
                <a:gd name="connsiteX68" fmla="*/ 834781 w 1075004"/>
                <a:gd name="connsiteY68" fmla="*/ 437432 h 652174"/>
                <a:gd name="connsiteX69" fmla="*/ 864082 w 1075004"/>
                <a:gd name="connsiteY69" fmla="*/ 466733 h 652174"/>
                <a:gd name="connsiteX70" fmla="*/ 864082 w 1075004"/>
                <a:gd name="connsiteY70" fmla="*/ 466732 h 652174"/>
                <a:gd name="connsiteX71" fmla="*/ 893383 w 1075004"/>
                <a:gd name="connsiteY71" fmla="*/ 437431 h 652174"/>
                <a:gd name="connsiteX72" fmla="*/ 984194 w 1075004"/>
                <a:gd name="connsiteY72" fmla="*/ 425711 h 652174"/>
                <a:gd name="connsiteX73" fmla="*/ 984193 w 1075004"/>
                <a:gd name="connsiteY73" fmla="*/ 226464 h 652174"/>
                <a:gd name="connsiteX74" fmla="*/ 954893 w 1075004"/>
                <a:gd name="connsiteY74" fmla="*/ 197163 h 652174"/>
                <a:gd name="connsiteX75" fmla="*/ 925591 w 1075004"/>
                <a:gd name="connsiteY75" fmla="*/ 226464 h 652174"/>
                <a:gd name="connsiteX76" fmla="*/ 925591 w 1075004"/>
                <a:gd name="connsiteY76" fmla="*/ 425711 h 652174"/>
                <a:gd name="connsiteX77" fmla="*/ 954893 w 1075004"/>
                <a:gd name="connsiteY77" fmla="*/ 455012 h 652174"/>
                <a:gd name="connsiteX78" fmla="*/ 954893 w 1075004"/>
                <a:gd name="connsiteY78" fmla="*/ 455012 h 652174"/>
                <a:gd name="connsiteX79" fmla="*/ 984194 w 1075004"/>
                <a:gd name="connsiteY79" fmla="*/ 425711 h 652174"/>
                <a:gd name="connsiteX80" fmla="*/ 1075004 w 1075004"/>
                <a:gd name="connsiteY80" fmla="*/ 402269 h 652174"/>
                <a:gd name="connsiteX81" fmla="*/ 1075004 w 1075004"/>
                <a:gd name="connsiteY81" fmla="*/ 249905 h 652174"/>
                <a:gd name="connsiteX82" fmla="*/ 1045703 w 1075004"/>
                <a:gd name="connsiteY82" fmla="*/ 220604 h 652174"/>
                <a:gd name="connsiteX83" fmla="*/ 1016402 w 1075004"/>
                <a:gd name="connsiteY83" fmla="*/ 249905 h 652174"/>
                <a:gd name="connsiteX84" fmla="*/ 1016402 w 1075004"/>
                <a:gd name="connsiteY84" fmla="*/ 402270 h 652174"/>
                <a:gd name="connsiteX85" fmla="*/ 1045703 w 1075004"/>
                <a:gd name="connsiteY85" fmla="*/ 431571 h 652174"/>
                <a:gd name="connsiteX86" fmla="*/ 1045703 w 1075004"/>
                <a:gd name="connsiteY86" fmla="*/ 431571 h 652174"/>
                <a:gd name="connsiteX87" fmla="*/ 1075004 w 1075004"/>
                <a:gd name="connsiteY87" fmla="*/ 402269 h 6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4">
                  <a:moveTo>
                    <a:pt x="782320" y="253920"/>
                  </a:moveTo>
                  <a:cubicBezTo>
                    <a:pt x="781500" y="263287"/>
                    <a:pt x="773242" y="270216"/>
                    <a:pt x="763875" y="269397"/>
                  </a:cubicBezTo>
                  <a:cubicBezTo>
                    <a:pt x="649707" y="259409"/>
                    <a:pt x="535539" y="249421"/>
                    <a:pt x="421371" y="239432"/>
                  </a:cubicBezTo>
                  <a:lnTo>
                    <a:pt x="421370" y="253855"/>
                  </a:lnTo>
                  <a:lnTo>
                    <a:pt x="447078" y="253855"/>
                  </a:lnTo>
                  <a:cubicBezTo>
                    <a:pt x="456482" y="253854"/>
                    <a:pt x="464104" y="261477"/>
                    <a:pt x="464104" y="270881"/>
                  </a:cubicBezTo>
                  <a:lnTo>
                    <a:pt x="464104" y="270880"/>
                  </a:lnTo>
                  <a:cubicBezTo>
                    <a:pt x="464104" y="280283"/>
                    <a:pt x="456482" y="287906"/>
                    <a:pt x="447079" y="287906"/>
                  </a:cubicBezTo>
                  <a:cubicBezTo>
                    <a:pt x="438509" y="287906"/>
                    <a:pt x="429940" y="287905"/>
                    <a:pt x="421371" y="287906"/>
                  </a:cubicBezTo>
                  <a:lnTo>
                    <a:pt x="421371" y="311228"/>
                  </a:lnTo>
                  <a:lnTo>
                    <a:pt x="447078" y="311228"/>
                  </a:lnTo>
                  <a:cubicBezTo>
                    <a:pt x="456482" y="311228"/>
                    <a:pt x="464104" y="318851"/>
                    <a:pt x="464104" y="328254"/>
                  </a:cubicBezTo>
                  <a:lnTo>
                    <a:pt x="464104" y="328254"/>
                  </a:lnTo>
                  <a:cubicBezTo>
                    <a:pt x="464104" y="337656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80"/>
                  </a:cubicBezTo>
                  <a:lnTo>
                    <a:pt x="421371" y="368602"/>
                  </a:lnTo>
                  <a:lnTo>
                    <a:pt x="447078" y="368602"/>
                  </a:lnTo>
                  <a:cubicBezTo>
                    <a:pt x="456482" y="368602"/>
                    <a:pt x="464104" y="376224"/>
                    <a:pt x="464104" y="385628"/>
                  </a:cubicBezTo>
                  <a:lnTo>
                    <a:pt x="464104" y="385628"/>
                  </a:lnTo>
                  <a:cubicBezTo>
                    <a:pt x="464104" y="395031"/>
                    <a:pt x="456481" y="402653"/>
                    <a:pt x="447079" y="402653"/>
                  </a:cubicBezTo>
                  <a:cubicBezTo>
                    <a:pt x="438509" y="402653"/>
                    <a:pt x="429940" y="402653"/>
                    <a:pt x="421371" y="402653"/>
                  </a:cubicBezTo>
                  <a:lnTo>
                    <a:pt x="421370" y="417163"/>
                  </a:lnTo>
                  <a:lnTo>
                    <a:pt x="762268" y="381333"/>
                  </a:lnTo>
                  <a:cubicBezTo>
                    <a:pt x="771619" y="380351"/>
                    <a:pt x="779997" y="387135"/>
                    <a:pt x="780980" y="396486"/>
                  </a:cubicBezTo>
                  <a:cubicBezTo>
                    <a:pt x="781963" y="405838"/>
                    <a:pt x="775179" y="414215"/>
                    <a:pt x="765828" y="415198"/>
                  </a:cubicBezTo>
                  <a:cubicBezTo>
                    <a:pt x="649182" y="427458"/>
                    <a:pt x="532538" y="439719"/>
                    <a:pt x="415893" y="451978"/>
                  </a:cubicBezTo>
                  <a:cubicBezTo>
                    <a:pt x="406541" y="452961"/>
                    <a:pt x="398164" y="446177"/>
                    <a:pt x="397181" y="436825"/>
                  </a:cubicBezTo>
                  <a:cubicBezTo>
                    <a:pt x="396959" y="434721"/>
                    <a:pt x="397132" y="432666"/>
                    <a:pt x="398889" y="431061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4"/>
                  </a:lnTo>
                  <a:cubicBezTo>
                    <a:pt x="363559" y="402654"/>
                    <a:pt x="355936" y="395032"/>
                    <a:pt x="355936" y="385628"/>
                  </a:cubicBezTo>
                  <a:cubicBezTo>
                    <a:pt x="355936" y="376225"/>
                    <a:pt x="363559" y="368602"/>
                    <a:pt x="372962" y="368602"/>
                  </a:cubicBezTo>
                  <a:lnTo>
                    <a:pt x="398669" y="368602"/>
                  </a:lnTo>
                  <a:lnTo>
                    <a:pt x="398670" y="345280"/>
                  </a:lnTo>
                  <a:lnTo>
                    <a:pt x="372962" y="345280"/>
                  </a:lnTo>
                  <a:cubicBezTo>
                    <a:pt x="363559" y="345279"/>
                    <a:pt x="355937" y="337657"/>
                    <a:pt x="355936" y="328254"/>
                  </a:cubicBezTo>
                  <a:cubicBezTo>
                    <a:pt x="355937" y="318851"/>
                    <a:pt x="363559" y="311228"/>
                    <a:pt x="372962" y="311229"/>
                  </a:cubicBezTo>
                  <a:lnTo>
                    <a:pt x="398669" y="311228"/>
                  </a:lnTo>
                  <a:lnTo>
                    <a:pt x="398669" y="287906"/>
                  </a:lnTo>
                  <a:lnTo>
                    <a:pt x="372962" y="287906"/>
                  </a:lnTo>
                  <a:cubicBezTo>
                    <a:pt x="363559" y="287906"/>
                    <a:pt x="355936" y="280284"/>
                    <a:pt x="355936" y="270881"/>
                  </a:cubicBezTo>
                  <a:cubicBezTo>
                    <a:pt x="355936" y="261477"/>
                    <a:pt x="363559" y="253855"/>
                    <a:pt x="372962" y="253855"/>
                  </a:cubicBezTo>
                  <a:lnTo>
                    <a:pt x="398670" y="253855"/>
                  </a:lnTo>
                  <a:lnTo>
                    <a:pt x="398670" y="226225"/>
                  </a:lnTo>
                  <a:cubicBezTo>
                    <a:pt x="398670" y="225700"/>
                    <a:pt x="398705" y="225183"/>
                    <a:pt x="399282" y="224746"/>
                  </a:cubicBezTo>
                  <a:lnTo>
                    <a:pt x="397876" y="220286"/>
                  </a:lnTo>
                  <a:cubicBezTo>
                    <a:pt x="398695" y="210918"/>
                    <a:pt x="406953" y="203989"/>
                    <a:pt x="416321" y="204808"/>
                  </a:cubicBezTo>
                  <a:lnTo>
                    <a:pt x="766843" y="235475"/>
                  </a:lnTo>
                  <a:cubicBezTo>
                    <a:pt x="776210" y="236295"/>
                    <a:pt x="783140" y="244552"/>
                    <a:pt x="782320" y="253920"/>
                  </a:cubicBezTo>
                  <a:close/>
                  <a:moveTo>
                    <a:pt x="787242" y="326088"/>
                  </a:moveTo>
                  <a:lnTo>
                    <a:pt x="785600" y="324446"/>
                  </a:lnTo>
                  <a:lnTo>
                    <a:pt x="785600" y="237208"/>
                  </a:lnTo>
                  <a:cubicBezTo>
                    <a:pt x="785600" y="202146"/>
                    <a:pt x="757177" y="173723"/>
                    <a:pt x="722116" y="173723"/>
                  </a:cubicBezTo>
                  <a:lnTo>
                    <a:pt x="634876" y="173723"/>
                  </a:lnTo>
                  <a:cubicBezTo>
                    <a:pt x="608806" y="147652"/>
                    <a:pt x="582735" y="121580"/>
                    <a:pt x="556664" y="95510"/>
                  </a:cubicBezTo>
                  <a:cubicBezTo>
                    <a:pt x="429319" y="-31836"/>
                    <a:pt x="222853" y="-31835"/>
                    <a:pt x="95508" y="95510"/>
                  </a:cubicBezTo>
                  <a:cubicBezTo>
                    <a:pt x="31836" y="159182"/>
                    <a:pt x="0" y="242635"/>
                    <a:pt x="0" y="326088"/>
                  </a:cubicBezTo>
                  <a:cubicBezTo>
                    <a:pt x="0" y="409541"/>
                    <a:pt x="31836" y="492993"/>
                    <a:pt x="95508" y="556666"/>
                  </a:cubicBezTo>
                  <a:cubicBezTo>
                    <a:pt x="222853" y="684011"/>
                    <a:pt x="429320" y="684011"/>
                    <a:pt x="556665" y="556666"/>
                  </a:cubicBezTo>
                  <a:lnTo>
                    <a:pt x="634877" y="478453"/>
                  </a:lnTo>
                  <a:lnTo>
                    <a:pt x="722116" y="478454"/>
                  </a:lnTo>
                  <a:cubicBezTo>
                    <a:pt x="757178" y="478453"/>
                    <a:pt x="785600" y="450030"/>
                    <a:pt x="785600" y="414969"/>
                  </a:cubicBezTo>
                  <a:lnTo>
                    <a:pt x="785600" y="327730"/>
                  </a:lnTo>
                  <a:close/>
                  <a:moveTo>
                    <a:pt x="893383" y="437431"/>
                  </a:moveTo>
                  <a:lnTo>
                    <a:pt x="893383" y="214744"/>
                  </a:lnTo>
                  <a:cubicBezTo>
                    <a:pt x="893383" y="198562"/>
                    <a:pt x="880265" y="185443"/>
                    <a:pt x="864082" y="185443"/>
                  </a:cubicBezTo>
                  <a:cubicBezTo>
                    <a:pt x="847900" y="185443"/>
                    <a:pt x="834781" y="198562"/>
                    <a:pt x="834781" y="214744"/>
                  </a:cubicBezTo>
                  <a:lnTo>
                    <a:pt x="834781" y="437432"/>
                  </a:lnTo>
                  <a:cubicBezTo>
                    <a:pt x="834781" y="453614"/>
                    <a:pt x="847900" y="466733"/>
                    <a:pt x="864082" y="466733"/>
                  </a:cubicBezTo>
                  <a:lnTo>
                    <a:pt x="864082" y="466732"/>
                  </a:lnTo>
                  <a:cubicBezTo>
                    <a:pt x="880265" y="466732"/>
                    <a:pt x="893383" y="453614"/>
                    <a:pt x="893383" y="437431"/>
                  </a:cubicBezTo>
                  <a:close/>
                  <a:moveTo>
                    <a:pt x="984194" y="425711"/>
                  </a:moveTo>
                  <a:lnTo>
                    <a:pt x="984193" y="226464"/>
                  </a:lnTo>
                  <a:cubicBezTo>
                    <a:pt x="984193" y="210282"/>
                    <a:pt x="971075" y="197164"/>
                    <a:pt x="954893" y="197163"/>
                  </a:cubicBezTo>
                  <a:cubicBezTo>
                    <a:pt x="938710" y="197164"/>
                    <a:pt x="925591" y="210282"/>
                    <a:pt x="925591" y="226464"/>
                  </a:cubicBezTo>
                  <a:lnTo>
                    <a:pt x="925591" y="425711"/>
                  </a:lnTo>
                  <a:cubicBezTo>
                    <a:pt x="925591" y="441894"/>
                    <a:pt x="938710" y="455012"/>
                    <a:pt x="954893" y="455012"/>
                  </a:cubicBezTo>
                  <a:lnTo>
                    <a:pt x="954893" y="455012"/>
                  </a:lnTo>
                  <a:cubicBezTo>
                    <a:pt x="971075" y="455012"/>
                    <a:pt x="984194" y="441893"/>
                    <a:pt x="984194" y="425711"/>
                  </a:cubicBezTo>
                  <a:close/>
                  <a:moveTo>
                    <a:pt x="1075004" y="402269"/>
                  </a:moveTo>
                  <a:lnTo>
                    <a:pt x="1075004" y="249905"/>
                  </a:lnTo>
                  <a:cubicBezTo>
                    <a:pt x="1075004" y="233722"/>
                    <a:pt x="1061885" y="220604"/>
                    <a:pt x="1045703" y="220604"/>
                  </a:cubicBezTo>
                  <a:cubicBezTo>
                    <a:pt x="1029520" y="220604"/>
                    <a:pt x="1016402" y="233722"/>
                    <a:pt x="1016402" y="249905"/>
                  </a:cubicBezTo>
                  <a:lnTo>
                    <a:pt x="1016402" y="402270"/>
                  </a:lnTo>
                  <a:cubicBezTo>
                    <a:pt x="1016402" y="418452"/>
                    <a:pt x="1029520" y="431571"/>
                    <a:pt x="1045703" y="431571"/>
                  </a:cubicBezTo>
                  <a:lnTo>
                    <a:pt x="1045703" y="431571"/>
                  </a:lnTo>
                  <a:cubicBezTo>
                    <a:pt x="1061885" y="431571"/>
                    <a:pt x="1075004" y="418452"/>
                    <a:pt x="1075004" y="4022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E4E46A-83C6-4D4B-A8EA-624B9E46AF9B}"/>
              </a:ext>
            </a:extLst>
          </p:cNvPr>
          <p:cNvGrpSpPr/>
          <p:nvPr/>
        </p:nvGrpSpPr>
        <p:grpSpPr>
          <a:xfrm>
            <a:off x="1173598" y="769136"/>
            <a:ext cx="762976" cy="2449850"/>
            <a:chOff x="1591607" y="-20084"/>
            <a:chExt cx="762976" cy="244985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63D5A1C-48CA-4EBC-82B6-E3A8401D469C}"/>
                </a:ext>
              </a:extLst>
            </p:cNvPr>
            <p:cNvSpPr/>
            <p:nvPr/>
          </p:nvSpPr>
          <p:spPr>
            <a:xfrm>
              <a:off x="1936171" y="-20084"/>
              <a:ext cx="72000" cy="11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855011E-E92A-43A6-A785-040C34546979}"/>
                </a:ext>
              </a:extLst>
            </p:cNvPr>
            <p:cNvSpPr/>
            <p:nvPr/>
          </p:nvSpPr>
          <p:spPr>
            <a:xfrm rot="5400000" flipH="1">
              <a:off x="1344272" y="1419455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8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8 w 1075004"/>
                <a:gd name="connsiteY13" fmla="*/ 345278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2 h 652173"/>
                <a:gd name="connsiteX20" fmla="*/ 421371 w 1075004"/>
                <a:gd name="connsiteY20" fmla="*/ 402652 h 652173"/>
                <a:gd name="connsiteX21" fmla="*/ 421370 w 1075004"/>
                <a:gd name="connsiteY21" fmla="*/ 417162 h 652173"/>
                <a:gd name="connsiteX22" fmla="*/ 762267 w 1075004"/>
                <a:gd name="connsiteY22" fmla="*/ 381332 h 652173"/>
                <a:gd name="connsiteX23" fmla="*/ 780979 w 1075004"/>
                <a:gd name="connsiteY23" fmla="*/ 396485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0 h 652173"/>
                <a:gd name="connsiteX29" fmla="*/ 398669 w 1075004"/>
                <a:gd name="connsiteY29" fmla="*/ 402652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69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69 w 1075004"/>
                <a:gd name="connsiteY43" fmla="*/ 253854 h 652173"/>
                <a:gd name="connsiteX44" fmla="*/ 398669 w 1075004"/>
                <a:gd name="connsiteY44" fmla="*/ 226224 h 652173"/>
                <a:gd name="connsiteX45" fmla="*/ 399282 w 1075004"/>
                <a:gd name="connsiteY45" fmla="*/ 224745 h 652173"/>
                <a:gd name="connsiteX46" fmla="*/ 397875 w 1075004"/>
                <a:gd name="connsiteY46" fmla="*/ 220285 h 652173"/>
                <a:gd name="connsiteX47" fmla="*/ 416320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5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4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3 h 652173"/>
                <a:gd name="connsiteX74" fmla="*/ 954892 w 1075004"/>
                <a:gd name="connsiteY74" fmla="*/ 197162 h 652173"/>
                <a:gd name="connsiteX75" fmla="*/ 925591 w 1075004"/>
                <a:gd name="connsiteY75" fmla="*/ 226463 h 652173"/>
                <a:gd name="connsiteX76" fmla="*/ 925591 w 1075004"/>
                <a:gd name="connsiteY76" fmla="*/ 425710 h 652173"/>
                <a:gd name="connsiteX77" fmla="*/ 954892 w 1075004"/>
                <a:gd name="connsiteY77" fmla="*/ 455011 h 652173"/>
                <a:gd name="connsiteX78" fmla="*/ 954892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8 h 652173"/>
                <a:gd name="connsiteX81" fmla="*/ 1075003 w 1075004"/>
                <a:gd name="connsiteY81" fmla="*/ 249904 h 652173"/>
                <a:gd name="connsiteX82" fmla="*/ 1045703 w 1075004"/>
                <a:gd name="connsiteY82" fmla="*/ 220603 h 652173"/>
                <a:gd name="connsiteX83" fmla="*/ 1016401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8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5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3" y="261476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8" y="287905"/>
                  </a:cubicBezTo>
                  <a:cubicBezTo>
                    <a:pt x="438509" y="287905"/>
                    <a:pt x="429939" y="287904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8"/>
                    <a:pt x="447078" y="345278"/>
                  </a:cubicBezTo>
                  <a:cubicBezTo>
                    <a:pt x="438510" y="345278"/>
                    <a:pt x="429939" y="345278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3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2"/>
                  </a:cubicBezTo>
                  <a:cubicBezTo>
                    <a:pt x="438509" y="402652"/>
                    <a:pt x="429940" y="402652"/>
                    <a:pt x="421371" y="402652"/>
                  </a:cubicBezTo>
                  <a:lnTo>
                    <a:pt x="421370" y="417162"/>
                  </a:lnTo>
                  <a:lnTo>
                    <a:pt x="762267" y="381332"/>
                  </a:lnTo>
                  <a:cubicBezTo>
                    <a:pt x="771619" y="380350"/>
                    <a:pt x="779997" y="387134"/>
                    <a:pt x="780979" y="396485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0"/>
                  </a:lnTo>
                  <a:lnTo>
                    <a:pt x="398669" y="402652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8" y="368601"/>
                    <a:pt x="372962" y="368601"/>
                  </a:cubicBezTo>
                  <a:lnTo>
                    <a:pt x="398669" y="368601"/>
                  </a:lnTo>
                  <a:lnTo>
                    <a:pt x="398669" y="345279"/>
                  </a:lnTo>
                  <a:lnTo>
                    <a:pt x="372962" y="345279"/>
                  </a:lnTo>
                  <a:cubicBezTo>
                    <a:pt x="363559" y="345278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6"/>
                    <a:pt x="363559" y="253854"/>
                    <a:pt x="372962" y="253854"/>
                  </a:cubicBezTo>
                  <a:lnTo>
                    <a:pt x="398669" y="253854"/>
                  </a:lnTo>
                  <a:lnTo>
                    <a:pt x="398669" y="226224"/>
                  </a:lnTo>
                  <a:cubicBezTo>
                    <a:pt x="398669" y="225699"/>
                    <a:pt x="398705" y="225182"/>
                    <a:pt x="399282" y="224745"/>
                  </a:cubicBezTo>
                  <a:lnTo>
                    <a:pt x="397875" y="220285"/>
                  </a:lnTo>
                  <a:cubicBezTo>
                    <a:pt x="398695" y="210917"/>
                    <a:pt x="406953" y="203988"/>
                    <a:pt x="416320" y="204807"/>
                  </a:cubicBezTo>
                  <a:lnTo>
                    <a:pt x="766843" y="235474"/>
                  </a:lnTo>
                  <a:cubicBezTo>
                    <a:pt x="776210" y="236294"/>
                    <a:pt x="783139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5" y="173722"/>
                  </a:cubicBezTo>
                  <a:lnTo>
                    <a:pt x="634876" y="173722"/>
                  </a:lnTo>
                  <a:cubicBezTo>
                    <a:pt x="608805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4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29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899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3"/>
                  </a:lnTo>
                  <a:cubicBezTo>
                    <a:pt x="984193" y="210281"/>
                    <a:pt x="971075" y="197163"/>
                    <a:pt x="954892" y="197162"/>
                  </a:cubicBezTo>
                  <a:cubicBezTo>
                    <a:pt x="938710" y="197163"/>
                    <a:pt x="925591" y="210281"/>
                    <a:pt x="925591" y="226463"/>
                  </a:cubicBezTo>
                  <a:lnTo>
                    <a:pt x="925591" y="425710"/>
                  </a:lnTo>
                  <a:cubicBezTo>
                    <a:pt x="925591" y="441893"/>
                    <a:pt x="938710" y="455011"/>
                    <a:pt x="954892" y="455011"/>
                  </a:cubicBezTo>
                  <a:lnTo>
                    <a:pt x="954892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8"/>
                  </a:moveTo>
                  <a:lnTo>
                    <a:pt x="1075003" y="249904"/>
                  </a:lnTo>
                  <a:cubicBezTo>
                    <a:pt x="1075003" y="233721"/>
                    <a:pt x="1061885" y="220603"/>
                    <a:pt x="1045703" y="220603"/>
                  </a:cubicBezTo>
                  <a:cubicBezTo>
                    <a:pt x="1029520" y="220603"/>
                    <a:pt x="1016401" y="233721"/>
                    <a:pt x="1016401" y="249904"/>
                  </a:cubicBezTo>
                  <a:lnTo>
                    <a:pt x="1016402" y="402269"/>
                  </a:lnTo>
                  <a:cubicBezTo>
                    <a:pt x="1016402" y="418451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40808F2-099A-434A-A0D7-EE451AEF4B28}"/>
              </a:ext>
            </a:extLst>
          </p:cNvPr>
          <p:cNvSpPr txBox="1"/>
          <p:nvPr/>
        </p:nvSpPr>
        <p:spPr>
          <a:xfrm>
            <a:off x="5001147" y="756212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3D300C-7ECE-48FE-8A9F-93DE9BD72B06}"/>
              </a:ext>
            </a:extLst>
          </p:cNvPr>
          <p:cNvSpPr txBox="1"/>
          <p:nvPr/>
        </p:nvSpPr>
        <p:spPr>
          <a:xfrm>
            <a:off x="4995351" y="1636256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2C953D-41C4-4B7B-8101-1AC5EC46765C}"/>
              </a:ext>
            </a:extLst>
          </p:cNvPr>
          <p:cNvSpPr txBox="1"/>
          <p:nvPr/>
        </p:nvSpPr>
        <p:spPr>
          <a:xfrm>
            <a:off x="5029473" y="207874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506F9B-2157-47B7-9CB1-91C540369F23}"/>
              </a:ext>
            </a:extLst>
          </p:cNvPr>
          <p:cNvSpPr txBox="1"/>
          <p:nvPr/>
        </p:nvSpPr>
        <p:spPr>
          <a:xfrm>
            <a:off x="6321584" y="2314426"/>
            <a:ext cx="5082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CB15742-F14E-42C5-85D3-B01373785BA0}"/>
              </a:ext>
            </a:extLst>
          </p:cNvPr>
          <p:cNvSpPr/>
          <p:nvPr/>
        </p:nvSpPr>
        <p:spPr>
          <a:xfrm>
            <a:off x="5202687" y="4300714"/>
            <a:ext cx="630776" cy="6307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E143B61-9411-408A-9177-6F3A714FD124}"/>
              </a:ext>
            </a:extLst>
          </p:cNvPr>
          <p:cNvSpPr/>
          <p:nvPr/>
        </p:nvSpPr>
        <p:spPr>
          <a:xfrm>
            <a:off x="5202687" y="5419466"/>
            <a:ext cx="630776" cy="630776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1F9D02C-F855-4D3D-BDA3-B5B3EB6EAFC9}"/>
              </a:ext>
            </a:extLst>
          </p:cNvPr>
          <p:cNvSpPr/>
          <p:nvPr/>
        </p:nvSpPr>
        <p:spPr>
          <a:xfrm>
            <a:off x="5202687" y="3133703"/>
            <a:ext cx="630776" cy="630776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51EECAA-B3AC-4C77-9B55-A5C387793ADA}"/>
              </a:ext>
            </a:extLst>
          </p:cNvPr>
          <p:cNvGrpSpPr/>
          <p:nvPr/>
        </p:nvGrpSpPr>
        <p:grpSpPr>
          <a:xfrm>
            <a:off x="6164340" y="4249169"/>
            <a:ext cx="5239961" cy="733867"/>
            <a:chOff x="1758834" y="1773770"/>
            <a:chExt cx="2741158" cy="73386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3921D1-6D4C-4CD2-B419-69114B271106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9E56AD-8C57-4E60-9C94-F001265A2982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441B5D-3D54-4BD8-87ED-B4EBD1C982B2}"/>
              </a:ext>
            </a:extLst>
          </p:cNvPr>
          <p:cNvGrpSpPr/>
          <p:nvPr/>
        </p:nvGrpSpPr>
        <p:grpSpPr>
          <a:xfrm>
            <a:off x="6164340" y="5367921"/>
            <a:ext cx="5239961" cy="733867"/>
            <a:chOff x="1758834" y="1773770"/>
            <a:chExt cx="2741158" cy="7338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C51FAA-5BBB-4390-9C53-579BC4CA566A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809F25-5BB3-4F1E-A14A-11FBB3CE691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D9A090-EE09-42CA-8120-FCB52FAD6324}"/>
              </a:ext>
            </a:extLst>
          </p:cNvPr>
          <p:cNvGrpSpPr/>
          <p:nvPr/>
        </p:nvGrpSpPr>
        <p:grpSpPr>
          <a:xfrm>
            <a:off x="6164340" y="3082158"/>
            <a:ext cx="5239961" cy="733867"/>
            <a:chOff x="1758834" y="1773770"/>
            <a:chExt cx="2741158" cy="7338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F010AFA-8202-441E-9344-0628A188D020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0C2324-D36C-41E5-87E5-240288A6BCB5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42964E63-DD0C-40B6-AC00-421FD9C850E8}"/>
              </a:ext>
            </a:extLst>
          </p:cNvPr>
          <p:cNvSpPr/>
          <p:nvPr/>
        </p:nvSpPr>
        <p:spPr>
          <a:xfrm>
            <a:off x="5359503" y="332728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32C1CA4A-E907-4306-B897-9C606A4F7C7C}"/>
              </a:ext>
            </a:extLst>
          </p:cNvPr>
          <p:cNvSpPr/>
          <p:nvPr/>
        </p:nvSpPr>
        <p:spPr>
          <a:xfrm>
            <a:off x="5356857" y="4476973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F18C7829-1E5F-4CDA-BCCF-9940BD0A5F22}"/>
              </a:ext>
            </a:extLst>
          </p:cNvPr>
          <p:cNvSpPr/>
          <p:nvPr/>
        </p:nvSpPr>
        <p:spPr>
          <a:xfrm>
            <a:off x="5354265" y="560534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58715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E2BAFA-E11E-425A-B836-9E706CEAFA2B}"/>
              </a:ext>
            </a:extLst>
          </p:cNvPr>
          <p:cNvSpPr/>
          <p:nvPr/>
        </p:nvSpPr>
        <p:spPr>
          <a:xfrm>
            <a:off x="8199857" y="5003857"/>
            <a:ext cx="2700000" cy="1008112"/>
          </a:xfrm>
          <a:prstGeom prst="rect">
            <a:avLst/>
          </a:prstGeom>
          <a:noFill/>
          <a:ln w="38100">
            <a:solidFill>
              <a:srgbClr val="EE3078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25E43F-DDF9-41F9-A726-275A9370BC75}"/>
              </a:ext>
            </a:extLst>
          </p:cNvPr>
          <p:cNvSpPr/>
          <p:nvPr/>
        </p:nvSpPr>
        <p:spPr>
          <a:xfrm>
            <a:off x="4817010" y="5003857"/>
            <a:ext cx="2700000" cy="1008112"/>
          </a:xfrm>
          <a:prstGeom prst="rect">
            <a:avLst/>
          </a:prstGeom>
          <a:noFill/>
          <a:ln w="38100">
            <a:solidFill>
              <a:srgbClr val="03A1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4B5E41-3AA4-4496-ABFE-2E4CDC8C2634}"/>
              </a:ext>
            </a:extLst>
          </p:cNvPr>
          <p:cNvSpPr/>
          <p:nvPr/>
        </p:nvSpPr>
        <p:spPr>
          <a:xfrm>
            <a:off x="4439016" y="5131532"/>
            <a:ext cx="752762" cy="752762"/>
          </a:xfrm>
          <a:prstGeom prst="rect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4F86D5-1856-46CC-99BB-4A849C3AAF4E}"/>
              </a:ext>
            </a:extLst>
          </p:cNvPr>
          <p:cNvSpPr/>
          <p:nvPr/>
        </p:nvSpPr>
        <p:spPr>
          <a:xfrm>
            <a:off x="7822626" y="5131533"/>
            <a:ext cx="752762" cy="752762"/>
          </a:xfrm>
          <a:prstGeom prst="rect">
            <a:avLst/>
          </a:prstGeom>
          <a:solidFill>
            <a:srgbClr val="EE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01626C7-5C59-451D-8D7E-9B3852AD27AA}"/>
              </a:ext>
            </a:extLst>
          </p:cNvPr>
          <p:cNvGrpSpPr/>
          <p:nvPr/>
        </p:nvGrpSpPr>
        <p:grpSpPr>
          <a:xfrm>
            <a:off x="5300683" y="5070638"/>
            <a:ext cx="2098288" cy="876790"/>
            <a:chOff x="3131840" y="2220253"/>
            <a:chExt cx="3096344" cy="87679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5C2629-1E52-4B4B-B51C-828F6E0CCCF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24A2F6-6BD2-4CBC-AA29-040D0059921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9CBF2B-8DE8-43AE-9E25-9A312FC4D35C}"/>
              </a:ext>
            </a:extLst>
          </p:cNvPr>
          <p:cNvGrpSpPr/>
          <p:nvPr/>
        </p:nvGrpSpPr>
        <p:grpSpPr>
          <a:xfrm>
            <a:off x="8709357" y="5062873"/>
            <a:ext cx="2098288" cy="876790"/>
            <a:chOff x="3131840" y="2220253"/>
            <a:chExt cx="3096344" cy="87679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07E621-EB28-4E37-97DD-8179E184837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7FC3E5-1085-48EA-BFFD-421398B023A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Donut 39">
            <a:extLst>
              <a:ext uri="{FF2B5EF4-FFF2-40B4-BE49-F238E27FC236}">
                <a16:creationId xmlns:a16="http://schemas.microsoft.com/office/drawing/2014/main" id="{0C683E42-23E9-420C-A27A-CBF2B83D03B5}"/>
              </a:ext>
            </a:extLst>
          </p:cNvPr>
          <p:cNvSpPr/>
          <p:nvPr/>
        </p:nvSpPr>
        <p:spPr>
          <a:xfrm>
            <a:off x="8019857" y="5326995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FF6A20ED-6C49-4BB9-8061-DC04254D4D9A}"/>
              </a:ext>
            </a:extLst>
          </p:cNvPr>
          <p:cNvSpPr>
            <a:spLocks noChangeAspect="1"/>
          </p:cNvSpPr>
          <p:nvPr/>
        </p:nvSpPr>
        <p:spPr>
          <a:xfrm>
            <a:off x="4641823" y="534498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D23F46-2D6E-47C7-ADFA-EE4C4C098E5F}"/>
              </a:ext>
            </a:extLst>
          </p:cNvPr>
          <p:cNvSpPr txBox="1"/>
          <p:nvPr/>
        </p:nvSpPr>
        <p:spPr>
          <a:xfrm>
            <a:off x="7655668" y="952241"/>
            <a:ext cx="4084617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/>
              <a:t>We </a:t>
            </a:r>
            <a:r>
              <a:rPr lang="en-US" altLang="ko-KR" sz="3600" dirty="0">
                <a:solidFill>
                  <a:srgbClr val="003399"/>
                </a:solidFill>
              </a:rPr>
              <a:t>Create</a:t>
            </a:r>
          </a:p>
          <a:p>
            <a:pPr algn="r"/>
            <a:r>
              <a:rPr lang="en-US" altLang="ko-KR" sz="3600" dirty="0"/>
              <a:t>Quality</a:t>
            </a:r>
            <a:r>
              <a:rPr lang="en-US" altLang="ko-KR" sz="3600" dirty="0">
                <a:solidFill>
                  <a:schemeClr val="accent3"/>
                </a:solidFill>
              </a:rPr>
              <a:t> </a:t>
            </a:r>
            <a:r>
              <a:rPr lang="en-US" altLang="ko-KR" sz="3600" dirty="0">
                <a:solidFill>
                  <a:srgbClr val="003399"/>
                </a:solidFill>
              </a:rPr>
              <a:t>Professional </a:t>
            </a:r>
          </a:p>
          <a:p>
            <a:pPr algn="r"/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1F7B66-D200-4038-A6B0-37A06CFAEB86}"/>
              </a:ext>
            </a:extLst>
          </p:cNvPr>
          <p:cNvSpPr txBox="1"/>
          <p:nvPr/>
        </p:nvSpPr>
        <p:spPr>
          <a:xfrm>
            <a:off x="6953429" y="3149420"/>
            <a:ext cx="4786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</a:t>
            </a:r>
            <a:endParaRPr lang="en-US" altLang="ko-KR" sz="1200" dirty="0">
              <a:cs typeface="Arial" pitchFamily="34" charset="0"/>
            </a:endParaRP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232575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A195B3F-F76C-4B43-888B-BB263FD6BD7A}"/>
              </a:ext>
            </a:extLst>
          </p:cNvPr>
          <p:cNvSpPr txBox="1">
            <a:spLocks/>
          </p:cNvSpPr>
          <p:nvPr/>
        </p:nvSpPr>
        <p:spPr>
          <a:xfrm>
            <a:off x="0" y="408504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E40C44-B8BA-4651-9215-33AFF1B9E3B5}"/>
              </a:ext>
            </a:extLst>
          </p:cNvPr>
          <p:cNvSpPr/>
          <p:nvPr/>
        </p:nvSpPr>
        <p:spPr>
          <a:xfrm>
            <a:off x="10819427" y="1595427"/>
            <a:ext cx="468000" cy="45136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C4167AF9-440E-4D40-A897-219595F3895F}"/>
              </a:ext>
            </a:extLst>
          </p:cNvPr>
          <p:cNvSpPr/>
          <p:nvPr/>
        </p:nvSpPr>
        <p:spPr>
          <a:xfrm>
            <a:off x="5181601" y="1235426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6134B39-CA70-4747-9E54-72189CC45CD6}"/>
              </a:ext>
            </a:extLst>
          </p:cNvPr>
          <p:cNvSpPr/>
          <p:nvPr/>
        </p:nvSpPr>
        <p:spPr>
          <a:xfrm rot="16200000">
            <a:off x="4646879" y="1166630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7B066B-874B-4DF7-81EF-9EF30B7F81F9}"/>
              </a:ext>
            </a:extLst>
          </p:cNvPr>
          <p:cNvGrpSpPr/>
          <p:nvPr/>
        </p:nvGrpSpPr>
        <p:grpSpPr>
          <a:xfrm>
            <a:off x="595447" y="1077404"/>
            <a:ext cx="3794673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7A13B-4437-4331-95F9-ECC00E8B10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335F4E-2A11-4FC5-AF76-0353D24EF67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A8A68A8-6652-4D79-8F5D-D21444EF95C4}"/>
              </a:ext>
            </a:extLst>
          </p:cNvPr>
          <p:cNvSpPr/>
          <p:nvPr/>
        </p:nvSpPr>
        <p:spPr>
          <a:xfrm>
            <a:off x="10195821" y="2463753"/>
            <a:ext cx="468000" cy="364534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51BFB8-BDCA-467C-BDCC-97782D8BC014}"/>
              </a:ext>
            </a:extLst>
          </p:cNvPr>
          <p:cNvSpPr/>
          <p:nvPr/>
        </p:nvSpPr>
        <p:spPr>
          <a:xfrm>
            <a:off x="9572216" y="3332080"/>
            <a:ext cx="468000" cy="277701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86F975-8837-4EA7-99AE-3415E9FF8CF3}"/>
              </a:ext>
            </a:extLst>
          </p:cNvPr>
          <p:cNvSpPr/>
          <p:nvPr/>
        </p:nvSpPr>
        <p:spPr>
          <a:xfrm>
            <a:off x="8948611" y="4191985"/>
            <a:ext cx="468000" cy="19171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168356-0FCE-4447-8D51-B4908AD7B58B}"/>
              </a:ext>
            </a:extLst>
          </p:cNvPr>
          <p:cNvGrpSpPr/>
          <p:nvPr/>
        </p:nvGrpSpPr>
        <p:grpSpPr>
          <a:xfrm>
            <a:off x="1275596" y="1952132"/>
            <a:ext cx="3794673" cy="678692"/>
            <a:chOff x="803640" y="3362835"/>
            <a:chExt cx="2059657" cy="6786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F7D0AF-AB38-461B-8CC6-B78F5E619E3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E15700-6CA2-4BAB-85C1-1A48E96E1FC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A1E10D-9C8C-4F65-9B00-E7E906DEF067}"/>
              </a:ext>
            </a:extLst>
          </p:cNvPr>
          <p:cNvGrpSpPr/>
          <p:nvPr/>
        </p:nvGrpSpPr>
        <p:grpSpPr>
          <a:xfrm>
            <a:off x="1955745" y="2826860"/>
            <a:ext cx="3794673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03DE1E-0DB5-4FC4-BE21-230D0826772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DC945C-6A46-47E5-B9BC-D19E83A4BCE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5A84BF-E375-4595-9E4E-BBC03AFD52A4}"/>
              </a:ext>
            </a:extLst>
          </p:cNvPr>
          <p:cNvGrpSpPr/>
          <p:nvPr/>
        </p:nvGrpSpPr>
        <p:grpSpPr>
          <a:xfrm>
            <a:off x="2635894" y="3701588"/>
            <a:ext cx="3794673" cy="678692"/>
            <a:chOff x="803640" y="3362835"/>
            <a:chExt cx="2059657" cy="67869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AFD3F7-D564-4FF6-89CA-AABF1B7282D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834153-DD9E-44FA-9367-33D8D2F845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5969CE-D0CC-427F-BE95-6A48C753DE84}"/>
              </a:ext>
            </a:extLst>
          </p:cNvPr>
          <p:cNvGrpSpPr/>
          <p:nvPr/>
        </p:nvGrpSpPr>
        <p:grpSpPr>
          <a:xfrm>
            <a:off x="3316043" y="4576315"/>
            <a:ext cx="3794673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4ABEF6-BF33-40C3-BE59-D0150177743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39AB28-744A-47B2-9721-447D3CF27E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55">
            <a:extLst>
              <a:ext uri="{FF2B5EF4-FFF2-40B4-BE49-F238E27FC236}">
                <a16:creationId xmlns:a16="http://schemas.microsoft.com/office/drawing/2014/main" id="{2BC3CF94-2AFA-44B3-8401-71B4A2254BAF}"/>
              </a:ext>
            </a:extLst>
          </p:cNvPr>
          <p:cNvSpPr/>
          <p:nvPr/>
        </p:nvSpPr>
        <p:spPr>
          <a:xfrm>
            <a:off x="5869218" y="2103753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FBD1D7F9-1834-42A9-B790-E2B5F03EDB86}"/>
              </a:ext>
            </a:extLst>
          </p:cNvPr>
          <p:cNvSpPr/>
          <p:nvPr/>
        </p:nvSpPr>
        <p:spPr>
          <a:xfrm rot="16200000">
            <a:off x="5331817" y="2041689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57">
            <a:extLst>
              <a:ext uri="{FF2B5EF4-FFF2-40B4-BE49-F238E27FC236}">
                <a16:creationId xmlns:a16="http://schemas.microsoft.com/office/drawing/2014/main" id="{F41BCAC1-0868-4CB4-8E1B-02EC25A0AAB8}"/>
              </a:ext>
            </a:extLst>
          </p:cNvPr>
          <p:cNvSpPr/>
          <p:nvPr/>
        </p:nvSpPr>
        <p:spPr>
          <a:xfrm>
            <a:off x="6554156" y="2972080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E5B45B26-7325-49F2-8DD3-BA42C0E58096}"/>
              </a:ext>
            </a:extLst>
          </p:cNvPr>
          <p:cNvSpPr/>
          <p:nvPr/>
        </p:nvSpPr>
        <p:spPr>
          <a:xfrm rot="16200000">
            <a:off x="6016755" y="2916748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59">
            <a:extLst>
              <a:ext uri="{FF2B5EF4-FFF2-40B4-BE49-F238E27FC236}">
                <a16:creationId xmlns:a16="http://schemas.microsoft.com/office/drawing/2014/main" id="{3C7AC62C-4C5F-43D3-8D29-3EDE4E9B32B7}"/>
              </a:ext>
            </a:extLst>
          </p:cNvPr>
          <p:cNvSpPr/>
          <p:nvPr/>
        </p:nvSpPr>
        <p:spPr>
          <a:xfrm>
            <a:off x="7239094" y="3840407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FDA49866-CA87-4FDC-B189-25F66F071406}"/>
              </a:ext>
            </a:extLst>
          </p:cNvPr>
          <p:cNvSpPr/>
          <p:nvPr/>
        </p:nvSpPr>
        <p:spPr>
          <a:xfrm rot="16200000">
            <a:off x="6701693" y="3791807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61">
            <a:extLst>
              <a:ext uri="{FF2B5EF4-FFF2-40B4-BE49-F238E27FC236}">
                <a16:creationId xmlns:a16="http://schemas.microsoft.com/office/drawing/2014/main" id="{6B16826E-E9A1-4399-902A-0E900D52DD03}"/>
              </a:ext>
            </a:extLst>
          </p:cNvPr>
          <p:cNvSpPr/>
          <p:nvPr/>
        </p:nvSpPr>
        <p:spPr>
          <a:xfrm>
            <a:off x="7889926" y="4708734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D218F4AE-3F86-4551-A4F8-66D77CD9CAE5}"/>
              </a:ext>
            </a:extLst>
          </p:cNvPr>
          <p:cNvSpPr/>
          <p:nvPr/>
        </p:nvSpPr>
        <p:spPr>
          <a:xfrm rot="16200000">
            <a:off x="7386632" y="4666866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36413F-E6D7-4EE3-9072-3439AAAEC9C9}"/>
              </a:ext>
            </a:extLst>
          </p:cNvPr>
          <p:cNvSpPr/>
          <p:nvPr/>
        </p:nvSpPr>
        <p:spPr>
          <a:xfrm>
            <a:off x="8325006" y="5131745"/>
            <a:ext cx="468000" cy="9773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93549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855EA14-8893-4A39-B77C-BDF4443B10FE}"/>
              </a:ext>
            </a:extLst>
          </p:cNvPr>
          <p:cNvSpPr txBox="1">
            <a:spLocks/>
          </p:cNvSpPr>
          <p:nvPr/>
        </p:nvSpPr>
        <p:spPr>
          <a:xfrm>
            <a:off x="0" y="52418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60A81E-1391-4A1D-9586-3A92CFC6A081}"/>
              </a:ext>
            </a:extLst>
          </p:cNvPr>
          <p:cNvGrpSpPr/>
          <p:nvPr/>
        </p:nvGrpSpPr>
        <p:grpSpPr>
          <a:xfrm>
            <a:off x="713744" y="4717066"/>
            <a:ext cx="2799523" cy="863358"/>
            <a:chOff x="803640" y="3362835"/>
            <a:chExt cx="2059657" cy="86335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EDC5DB-C994-4CE3-B142-A6D908821C7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EA5FEC-AB3A-4AD0-AAF0-7141E9C4833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1B047C5-AC78-4BE8-951E-552D5F4FB0A4}"/>
              </a:ext>
            </a:extLst>
          </p:cNvPr>
          <p:cNvGrpSpPr/>
          <p:nvPr/>
        </p:nvGrpSpPr>
        <p:grpSpPr>
          <a:xfrm>
            <a:off x="715205" y="1276345"/>
            <a:ext cx="2799523" cy="863358"/>
            <a:chOff x="803640" y="3362835"/>
            <a:chExt cx="2059657" cy="86335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1E623CE-9019-45D2-BF4F-A9EEBB8AC90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DC79D0-C12F-4340-AC99-513AEFD01B2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317EC6-9538-4E48-A1C2-22DDCFD50D4E}"/>
              </a:ext>
            </a:extLst>
          </p:cNvPr>
          <p:cNvGrpSpPr/>
          <p:nvPr/>
        </p:nvGrpSpPr>
        <p:grpSpPr>
          <a:xfrm>
            <a:off x="8421886" y="2136525"/>
            <a:ext cx="2792366" cy="863358"/>
            <a:chOff x="803640" y="3362835"/>
            <a:chExt cx="2059657" cy="86335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8BBA13-C8BA-4847-A802-7BC0CEE385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36D2A2-59A4-4261-A274-5E017BF7802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9AAA72-5B5F-4FBF-9A76-9742D3D0CBCE}"/>
              </a:ext>
            </a:extLst>
          </p:cNvPr>
          <p:cNvGrpSpPr/>
          <p:nvPr/>
        </p:nvGrpSpPr>
        <p:grpSpPr>
          <a:xfrm>
            <a:off x="8421886" y="3856885"/>
            <a:ext cx="2792366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DB49A7-FA3D-468B-A562-66072B3C235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CEF0BE-CD00-4B55-8415-894C803D806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258CBF-CC6B-4C67-817F-ABB3B62E27CE}"/>
              </a:ext>
            </a:extLst>
          </p:cNvPr>
          <p:cNvGrpSpPr/>
          <p:nvPr/>
        </p:nvGrpSpPr>
        <p:grpSpPr>
          <a:xfrm>
            <a:off x="713744" y="2996705"/>
            <a:ext cx="2799523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D71E21-A81B-47C6-9EFB-5AAD0B5AAE4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2FDA3D-6F97-4ADE-8E5C-CCA8B2CF48B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Elbow Connector 47">
            <a:extLst>
              <a:ext uri="{FF2B5EF4-FFF2-40B4-BE49-F238E27FC236}">
                <a16:creationId xmlns:a16="http://schemas.microsoft.com/office/drawing/2014/main" id="{EA953630-6F6A-4391-BB36-78A6B7890AE0}"/>
              </a:ext>
            </a:extLst>
          </p:cNvPr>
          <p:cNvCxnSpPr>
            <a:cxnSpLocks/>
            <a:endCxn id="19" idx="3"/>
          </p:cNvCxnSpPr>
          <p:nvPr/>
        </p:nvCxnSpPr>
        <p:spPr>
          <a:xfrm rot="10800000">
            <a:off x="3513268" y="3135206"/>
            <a:ext cx="2455705" cy="76494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50">
            <a:extLst>
              <a:ext uri="{FF2B5EF4-FFF2-40B4-BE49-F238E27FC236}">
                <a16:creationId xmlns:a16="http://schemas.microsoft.com/office/drawing/2014/main" id="{F189A18C-3473-461D-B24E-6284BF6D8ECF}"/>
              </a:ext>
            </a:extLst>
          </p:cNvPr>
          <p:cNvCxnSpPr>
            <a:cxnSpLocks/>
            <a:endCxn id="10" idx="3"/>
          </p:cNvCxnSpPr>
          <p:nvPr/>
        </p:nvCxnSpPr>
        <p:spPr>
          <a:xfrm rot="10800000">
            <a:off x="3514729" y="1414845"/>
            <a:ext cx="2454249" cy="64634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17">
            <a:extLst>
              <a:ext uri="{FF2B5EF4-FFF2-40B4-BE49-F238E27FC236}">
                <a16:creationId xmlns:a16="http://schemas.microsoft.com/office/drawing/2014/main" id="{0385C9D5-6B8A-4556-BD77-29279586973A}"/>
              </a:ext>
            </a:extLst>
          </p:cNvPr>
          <p:cNvGrpSpPr/>
          <p:nvPr/>
        </p:nvGrpSpPr>
        <p:grpSpPr>
          <a:xfrm>
            <a:off x="4268761" y="1211736"/>
            <a:ext cx="3461258" cy="4909285"/>
            <a:chOff x="4391588" y="1699505"/>
            <a:chExt cx="3461258" cy="4909284"/>
          </a:xfrm>
        </p:grpSpPr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0CEB780A-EADB-466D-B125-4B4D56560936}"/>
                </a:ext>
              </a:extLst>
            </p:cNvPr>
            <p:cNvSpPr/>
            <p:nvPr/>
          </p:nvSpPr>
          <p:spPr>
            <a:xfrm>
              <a:off x="4391588" y="4974148"/>
              <a:ext cx="2156118" cy="1634641"/>
            </a:xfrm>
            <a:custGeom>
              <a:avLst/>
              <a:gdLst/>
              <a:ahLst/>
              <a:cxnLst/>
              <a:rect l="l" t="t" r="r" b="b"/>
              <a:pathLst>
                <a:path w="2156118" h="1634641">
                  <a:moveTo>
                    <a:pt x="558525" y="0"/>
                  </a:moveTo>
                  <a:cubicBezTo>
                    <a:pt x="815259" y="90400"/>
                    <a:pt x="1107060" y="140890"/>
                    <a:pt x="1416381" y="140890"/>
                  </a:cubicBezTo>
                  <a:lnTo>
                    <a:pt x="1507965" y="136242"/>
                  </a:lnTo>
                  <a:cubicBezTo>
                    <a:pt x="1571260" y="753781"/>
                    <a:pt x="1813208" y="1287759"/>
                    <a:pt x="2156118" y="1627939"/>
                  </a:cubicBezTo>
                  <a:lnTo>
                    <a:pt x="742586" y="1634641"/>
                  </a:lnTo>
                  <a:lnTo>
                    <a:pt x="783473" y="1482794"/>
                  </a:lnTo>
                  <a:cubicBezTo>
                    <a:pt x="735436" y="1526015"/>
                    <a:pt x="755164" y="1524973"/>
                    <a:pt x="696702" y="1536226"/>
                  </a:cubicBezTo>
                  <a:lnTo>
                    <a:pt x="360265" y="1531873"/>
                  </a:lnTo>
                  <a:cubicBezTo>
                    <a:pt x="91900" y="1475400"/>
                    <a:pt x="78958" y="1364828"/>
                    <a:pt x="859" y="1187861"/>
                  </a:cubicBezTo>
                  <a:cubicBezTo>
                    <a:pt x="-5078" y="1012055"/>
                    <a:pt x="20262" y="959203"/>
                    <a:pt x="61239" y="837496"/>
                  </a:cubicBezTo>
                  <a:lnTo>
                    <a:pt x="182001" y="766286"/>
                  </a:lnTo>
                  <a:cubicBezTo>
                    <a:pt x="259540" y="604620"/>
                    <a:pt x="389206" y="374100"/>
                    <a:pt x="466746" y="340305"/>
                  </a:cubicBezTo>
                  <a:cubicBezTo>
                    <a:pt x="464918" y="303795"/>
                    <a:pt x="439632" y="264826"/>
                    <a:pt x="461262" y="230774"/>
                  </a:cubicBezTo>
                  <a:cubicBezTo>
                    <a:pt x="491633" y="197339"/>
                    <a:pt x="501153" y="210624"/>
                    <a:pt x="526312" y="196860"/>
                  </a:cubicBezTo>
                  <a:lnTo>
                    <a:pt x="515073" y="140661"/>
                  </a:lnTo>
                  <a:cubicBezTo>
                    <a:pt x="552756" y="107515"/>
                    <a:pt x="530493" y="133386"/>
                    <a:pt x="560358" y="87944"/>
                  </a:cubicBezTo>
                  <a:close/>
                </a:path>
              </a:pathLst>
            </a:cu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Trapezoid 22">
              <a:extLst>
                <a:ext uri="{FF2B5EF4-FFF2-40B4-BE49-F238E27FC236}">
                  <a16:creationId xmlns:a16="http://schemas.microsoft.com/office/drawing/2014/main" id="{78B9AFEA-970F-4376-9117-C41716C97AFE}"/>
                </a:ext>
              </a:extLst>
            </p:cNvPr>
            <p:cNvSpPr/>
            <p:nvPr/>
          </p:nvSpPr>
          <p:spPr>
            <a:xfrm>
              <a:off x="5539006" y="1699505"/>
              <a:ext cx="1759822" cy="1491930"/>
            </a:xfrm>
            <a:custGeom>
              <a:avLst/>
              <a:gdLst/>
              <a:ahLst/>
              <a:cxnLst/>
              <a:rect l="l" t="t" r="r" b="b"/>
              <a:pathLst>
                <a:path w="1759822" h="1491930">
                  <a:moveTo>
                    <a:pt x="879911" y="0"/>
                  </a:moveTo>
                  <a:lnTo>
                    <a:pt x="1759822" y="483755"/>
                  </a:lnTo>
                  <a:lnTo>
                    <a:pt x="1626857" y="556857"/>
                  </a:lnTo>
                  <a:lnTo>
                    <a:pt x="1626857" y="957160"/>
                  </a:lnTo>
                  <a:cubicBezTo>
                    <a:pt x="1647975" y="967781"/>
                    <a:pt x="1661924" y="989817"/>
                    <a:pt x="1661924" y="1015110"/>
                  </a:cubicBezTo>
                  <a:cubicBezTo>
                    <a:pt x="1661924" y="1040155"/>
                    <a:pt x="1648247" y="1062005"/>
                    <a:pt x="1627427" y="1072676"/>
                  </a:cubicBezTo>
                  <a:lnTo>
                    <a:pt x="1630074" y="1072676"/>
                  </a:lnTo>
                  <a:lnTo>
                    <a:pt x="1674046" y="1491930"/>
                  </a:lnTo>
                  <a:lnTo>
                    <a:pt x="1523254" y="1491930"/>
                  </a:lnTo>
                  <a:lnTo>
                    <a:pt x="1523254" y="1414835"/>
                  </a:lnTo>
                  <a:lnTo>
                    <a:pt x="1559141" y="1072676"/>
                  </a:lnTo>
                  <a:lnTo>
                    <a:pt x="1561788" y="1072676"/>
                  </a:lnTo>
                  <a:cubicBezTo>
                    <a:pt x="1540968" y="1062005"/>
                    <a:pt x="1527290" y="1040155"/>
                    <a:pt x="1527290" y="1015110"/>
                  </a:cubicBezTo>
                  <a:cubicBezTo>
                    <a:pt x="1527290" y="989817"/>
                    <a:pt x="1541240" y="967781"/>
                    <a:pt x="1562357" y="957160"/>
                  </a:cubicBezTo>
                  <a:lnTo>
                    <a:pt x="1562357" y="592318"/>
                  </a:lnTo>
                  <a:lnTo>
                    <a:pt x="1406686" y="756650"/>
                  </a:lnTo>
                  <a:lnTo>
                    <a:pt x="1406686" y="1027701"/>
                  </a:lnTo>
                  <a:cubicBezTo>
                    <a:pt x="1237521" y="1136357"/>
                    <a:pt x="1035980" y="1197630"/>
                    <a:pt x="820128" y="1197630"/>
                  </a:cubicBezTo>
                  <a:cubicBezTo>
                    <a:pt x="654913" y="1197630"/>
                    <a:pt x="498082" y="1161733"/>
                    <a:pt x="357461" y="1096324"/>
                  </a:cubicBezTo>
                  <a:cubicBezTo>
                    <a:pt x="358384" y="1092118"/>
                    <a:pt x="359913" y="1088133"/>
                    <a:pt x="361487" y="1084162"/>
                  </a:cubicBezTo>
                  <a:cubicBezTo>
                    <a:pt x="358803" y="1082831"/>
                    <a:pt x="355968" y="1082107"/>
                    <a:pt x="353136" y="1081396"/>
                  </a:cubicBezTo>
                  <a:lnTo>
                    <a:pt x="353136" y="756650"/>
                  </a:lnTo>
                  <a:lnTo>
                    <a:pt x="0" y="4837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5" name="Trapezoid 22">
              <a:extLst>
                <a:ext uri="{FF2B5EF4-FFF2-40B4-BE49-F238E27FC236}">
                  <a16:creationId xmlns:a16="http://schemas.microsoft.com/office/drawing/2014/main" id="{8CF66648-B581-4577-AB1B-18A3852FFF57}"/>
                </a:ext>
              </a:extLst>
            </p:cNvPr>
            <p:cNvSpPr/>
            <p:nvPr/>
          </p:nvSpPr>
          <p:spPr>
            <a:xfrm>
              <a:off x="5785789" y="2779559"/>
              <a:ext cx="1291337" cy="1262595"/>
            </a:xfrm>
            <a:custGeom>
              <a:avLst/>
              <a:gdLst/>
              <a:ahLst/>
              <a:cxnLst/>
              <a:rect l="l" t="t" r="r" b="b"/>
              <a:pathLst>
                <a:path w="1291337" h="1262595">
                  <a:moveTo>
                    <a:pt x="1291337" y="387134"/>
                  </a:moveTo>
                  <a:lnTo>
                    <a:pt x="1291337" y="464229"/>
                  </a:lnTo>
                  <a:lnTo>
                    <a:pt x="1283251" y="464229"/>
                  </a:lnTo>
                  <a:close/>
                  <a:moveTo>
                    <a:pt x="1174769" y="0"/>
                  </a:moveTo>
                  <a:lnTo>
                    <a:pt x="1174769" y="18541"/>
                  </a:lnTo>
                  <a:lnTo>
                    <a:pt x="1163647" y="22750"/>
                  </a:lnTo>
                  <a:cubicBezTo>
                    <a:pt x="1220924" y="128978"/>
                    <a:pt x="1233895" y="263109"/>
                    <a:pt x="1204293" y="412060"/>
                  </a:cubicBezTo>
                  <a:cubicBezTo>
                    <a:pt x="1245921" y="411719"/>
                    <a:pt x="1282339" y="391704"/>
                    <a:pt x="1279660" y="482348"/>
                  </a:cubicBezTo>
                  <a:cubicBezTo>
                    <a:pt x="1271045" y="607334"/>
                    <a:pt x="1199876" y="781499"/>
                    <a:pt x="1157378" y="776155"/>
                  </a:cubicBezTo>
                  <a:cubicBezTo>
                    <a:pt x="1130754" y="771015"/>
                    <a:pt x="1114555" y="746201"/>
                    <a:pt x="1093142" y="731225"/>
                  </a:cubicBezTo>
                  <a:cubicBezTo>
                    <a:pt x="1057920" y="826172"/>
                    <a:pt x="1048762" y="930956"/>
                    <a:pt x="987476" y="1016066"/>
                  </a:cubicBezTo>
                  <a:lnTo>
                    <a:pt x="1080043" y="1097389"/>
                  </a:lnTo>
                  <a:cubicBezTo>
                    <a:pt x="1114436" y="1141334"/>
                    <a:pt x="1162490" y="1210866"/>
                    <a:pt x="1225666" y="1262595"/>
                  </a:cubicBezTo>
                  <a:cubicBezTo>
                    <a:pt x="974323" y="1220492"/>
                    <a:pt x="716748" y="1143359"/>
                    <a:pt x="462129" y="1031358"/>
                  </a:cubicBezTo>
                  <a:cubicBezTo>
                    <a:pt x="354612" y="984063"/>
                    <a:pt x="251323" y="932179"/>
                    <a:pt x="153638" y="874571"/>
                  </a:cubicBezTo>
                  <a:cubicBezTo>
                    <a:pt x="133161" y="823672"/>
                    <a:pt x="122381" y="764476"/>
                    <a:pt x="119504" y="688499"/>
                  </a:cubicBezTo>
                  <a:cubicBezTo>
                    <a:pt x="86110" y="702998"/>
                    <a:pt x="63141" y="722415"/>
                    <a:pt x="34959" y="621336"/>
                  </a:cubicBezTo>
                  <a:cubicBezTo>
                    <a:pt x="25584" y="567185"/>
                    <a:pt x="-54165" y="281884"/>
                    <a:pt x="64172" y="333473"/>
                  </a:cubicBezTo>
                  <a:cubicBezTo>
                    <a:pt x="80394" y="252314"/>
                    <a:pt x="91942" y="157335"/>
                    <a:pt x="125544" y="68623"/>
                  </a:cubicBezTo>
                  <a:cubicBezTo>
                    <a:pt x="266165" y="134032"/>
                    <a:pt x="422996" y="169929"/>
                    <a:pt x="588211" y="169929"/>
                  </a:cubicBezTo>
                  <a:cubicBezTo>
                    <a:pt x="804063" y="169929"/>
                    <a:pt x="1005604" y="108656"/>
                    <a:pt x="1174769" y="0"/>
                  </a:cubicBez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Trapezoid 22">
              <a:extLst>
                <a:ext uri="{FF2B5EF4-FFF2-40B4-BE49-F238E27FC236}">
                  <a16:creationId xmlns:a16="http://schemas.microsoft.com/office/drawing/2014/main" id="{EFC9606A-618C-4286-9FFC-7C3BEBB48009}"/>
                </a:ext>
              </a:extLst>
            </p:cNvPr>
            <p:cNvSpPr/>
            <p:nvPr/>
          </p:nvSpPr>
          <p:spPr>
            <a:xfrm>
              <a:off x="4972448" y="3697688"/>
              <a:ext cx="2580757" cy="1374688"/>
            </a:xfrm>
            <a:custGeom>
              <a:avLst/>
              <a:gdLst/>
              <a:ahLst/>
              <a:cxnLst/>
              <a:rect l="l" t="t" r="r" b="b"/>
              <a:pathLst>
                <a:path w="2580757" h="1374688">
                  <a:moveTo>
                    <a:pt x="964280" y="0"/>
                  </a:moveTo>
                  <a:cubicBezTo>
                    <a:pt x="1061964" y="57608"/>
                    <a:pt x="1165254" y="109492"/>
                    <a:pt x="1272771" y="156787"/>
                  </a:cubicBezTo>
                  <a:cubicBezTo>
                    <a:pt x="1527390" y="268789"/>
                    <a:pt x="1784965" y="345921"/>
                    <a:pt x="2036307" y="388024"/>
                  </a:cubicBezTo>
                  <a:cubicBezTo>
                    <a:pt x="2071170" y="421655"/>
                    <a:pt x="2112399" y="447822"/>
                    <a:pt x="2158337" y="459740"/>
                  </a:cubicBezTo>
                  <a:cubicBezTo>
                    <a:pt x="2299568" y="498279"/>
                    <a:pt x="2455123" y="549367"/>
                    <a:pt x="2580757" y="609405"/>
                  </a:cubicBezTo>
                  <a:cubicBezTo>
                    <a:pt x="2295218" y="1059447"/>
                    <a:pt x="1631701" y="1374688"/>
                    <a:pt x="858792" y="1374688"/>
                  </a:cubicBezTo>
                  <a:cubicBezTo>
                    <a:pt x="549471" y="1374688"/>
                    <a:pt x="257670" y="1324198"/>
                    <a:pt x="936" y="1233798"/>
                  </a:cubicBezTo>
                  <a:lnTo>
                    <a:pt x="0" y="1188902"/>
                  </a:lnTo>
                  <a:cubicBezTo>
                    <a:pt x="23602" y="1159565"/>
                    <a:pt x="28959" y="1162194"/>
                    <a:pt x="70806" y="1100888"/>
                  </a:cubicBezTo>
                  <a:cubicBezTo>
                    <a:pt x="94879" y="1029148"/>
                    <a:pt x="100707" y="851670"/>
                    <a:pt x="174300" y="779930"/>
                  </a:cubicBezTo>
                  <a:cubicBezTo>
                    <a:pt x="218445" y="717189"/>
                    <a:pt x="304292" y="723303"/>
                    <a:pt x="369289" y="694990"/>
                  </a:cubicBezTo>
                  <a:cubicBezTo>
                    <a:pt x="589400" y="620074"/>
                    <a:pt x="783446" y="599257"/>
                    <a:pt x="1000951" y="509587"/>
                  </a:cubicBezTo>
                  <a:cubicBezTo>
                    <a:pt x="1031594" y="492835"/>
                    <a:pt x="1046599" y="439197"/>
                    <a:pt x="1082454" y="329000"/>
                  </a:cubicBezTo>
                  <a:lnTo>
                    <a:pt x="1075069" y="182531"/>
                  </a:lnTo>
                  <a:cubicBezTo>
                    <a:pt x="1024247" y="121488"/>
                    <a:pt x="986720" y="67500"/>
                    <a:pt x="964280" y="0"/>
                  </a:cubicBezTo>
                  <a:close/>
                </a:path>
              </a:pathLst>
            </a:custGeom>
            <a:solidFill>
              <a:srgbClr val="33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Trapezoid 22">
              <a:extLst>
                <a:ext uri="{FF2B5EF4-FFF2-40B4-BE49-F238E27FC236}">
                  <a16:creationId xmlns:a16="http://schemas.microsoft.com/office/drawing/2014/main" id="{F089856C-D74D-4F68-8415-2F35CB1EA61A}"/>
                </a:ext>
              </a:extLst>
            </p:cNvPr>
            <p:cNvSpPr/>
            <p:nvPr/>
          </p:nvSpPr>
          <p:spPr>
            <a:xfrm>
              <a:off x="5951985" y="4356457"/>
              <a:ext cx="1900861" cy="2252332"/>
            </a:xfrm>
            <a:custGeom>
              <a:avLst/>
              <a:gdLst/>
              <a:ahLst/>
              <a:cxnLst/>
              <a:rect l="l" t="t" r="r" b="b"/>
              <a:pathLst>
                <a:path w="1900861" h="2252332">
                  <a:moveTo>
                    <a:pt x="1630381" y="0"/>
                  </a:moveTo>
                  <a:cubicBezTo>
                    <a:pt x="1705290" y="35739"/>
                    <a:pt x="1769558" y="74677"/>
                    <a:pt x="1813833" y="116016"/>
                  </a:cubicBezTo>
                  <a:cubicBezTo>
                    <a:pt x="1941182" y="366789"/>
                    <a:pt x="1891300" y="374114"/>
                    <a:pt x="1890938" y="588002"/>
                  </a:cubicBezTo>
                  <a:cubicBezTo>
                    <a:pt x="1844475" y="751802"/>
                    <a:pt x="1881417" y="817240"/>
                    <a:pt x="1842774" y="963827"/>
                  </a:cubicBezTo>
                  <a:cubicBezTo>
                    <a:pt x="1790990" y="1152321"/>
                    <a:pt x="1728781" y="1244911"/>
                    <a:pt x="1679604" y="1347337"/>
                  </a:cubicBezTo>
                  <a:cubicBezTo>
                    <a:pt x="1619658" y="1492268"/>
                    <a:pt x="1640509" y="1521624"/>
                    <a:pt x="1624871" y="1600160"/>
                  </a:cubicBezTo>
                  <a:lnTo>
                    <a:pt x="1567097" y="1638481"/>
                  </a:lnTo>
                  <a:cubicBezTo>
                    <a:pt x="1592202" y="1734503"/>
                    <a:pt x="1580816" y="1732164"/>
                    <a:pt x="1585070" y="1810973"/>
                  </a:cubicBezTo>
                  <a:cubicBezTo>
                    <a:pt x="1547567" y="1894683"/>
                    <a:pt x="1541341" y="1914458"/>
                    <a:pt x="1519477" y="1978496"/>
                  </a:cubicBezTo>
                  <a:lnTo>
                    <a:pt x="1557486" y="2248020"/>
                  </a:lnTo>
                  <a:lnTo>
                    <a:pt x="648153" y="2252332"/>
                  </a:lnTo>
                  <a:cubicBezTo>
                    <a:pt x="305243" y="1912152"/>
                    <a:pt x="63295" y="1378174"/>
                    <a:pt x="0" y="760635"/>
                  </a:cubicBezTo>
                  <a:cubicBezTo>
                    <a:pt x="733507" y="739994"/>
                    <a:pt x="1356200" y="432143"/>
                    <a:pt x="1630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8BE866-B10D-45B4-BF67-CFA29090E768}"/>
                </a:ext>
              </a:extLst>
            </p:cNvPr>
            <p:cNvSpPr txBox="1"/>
            <p:nvPr/>
          </p:nvSpPr>
          <p:spPr>
            <a:xfrm>
              <a:off x="6209567" y="226784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99878F5-BD9E-4AB7-9B55-CC932C8B09FA}"/>
                </a:ext>
              </a:extLst>
            </p:cNvPr>
            <p:cNvSpPr txBox="1"/>
            <p:nvPr/>
          </p:nvSpPr>
          <p:spPr>
            <a:xfrm>
              <a:off x="6288475" y="312896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D8FEE85-9CFE-4C5C-9D34-51123C3D8475}"/>
                </a:ext>
              </a:extLst>
            </p:cNvPr>
            <p:cNvSpPr txBox="1"/>
            <p:nvPr/>
          </p:nvSpPr>
          <p:spPr>
            <a:xfrm>
              <a:off x="5886651" y="4404596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B3FA93-3DA9-4F10-B825-5E2DE46D5E41}"/>
                </a:ext>
              </a:extLst>
            </p:cNvPr>
            <p:cNvSpPr txBox="1"/>
            <p:nvPr/>
          </p:nvSpPr>
          <p:spPr>
            <a:xfrm>
              <a:off x="5260297" y="559141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02C55D-79ED-4BC4-8CFB-F9531C0E5B24}"/>
                </a:ext>
              </a:extLst>
            </p:cNvPr>
            <p:cNvSpPr txBox="1"/>
            <p:nvPr/>
          </p:nvSpPr>
          <p:spPr>
            <a:xfrm>
              <a:off x="6632775" y="5391358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3" name="Elbow Connector 51">
            <a:extLst>
              <a:ext uri="{FF2B5EF4-FFF2-40B4-BE49-F238E27FC236}">
                <a16:creationId xmlns:a16="http://schemas.microsoft.com/office/drawing/2014/main" id="{9242BBD0-AC2A-48F7-AAB2-D91C93AD741E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6744899" y="2275025"/>
            <a:ext cx="1676987" cy="666210"/>
          </a:xfrm>
          <a:prstGeom prst="bentConnector3">
            <a:avLst/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53">
            <a:extLst>
              <a:ext uri="{FF2B5EF4-FFF2-40B4-BE49-F238E27FC236}">
                <a16:creationId xmlns:a16="http://schemas.microsoft.com/office/drawing/2014/main" id="{50E5700F-96BB-4224-A772-8E5869397866}"/>
              </a:ext>
            </a:extLst>
          </p:cNvPr>
          <p:cNvCxnSpPr>
            <a:cxnSpLocks/>
            <a:endCxn id="7" idx="3"/>
          </p:cNvCxnSpPr>
          <p:nvPr/>
        </p:nvCxnSpPr>
        <p:spPr>
          <a:xfrm rot="10800000">
            <a:off x="3513268" y="4855567"/>
            <a:ext cx="1047385" cy="476693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65">
            <a:extLst>
              <a:ext uri="{FF2B5EF4-FFF2-40B4-BE49-F238E27FC236}">
                <a16:creationId xmlns:a16="http://schemas.microsoft.com/office/drawing/2014/main" id="{0A56A787-2C89-4F57-BB79-8D2385D56901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187713" y="3995385"/>
            <a:ext cx="1234173" cy="1108262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2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7AF7BDDC-3496-484A-8420-14E10D29F7F9}"/>
              </a:ext>
            </a:extLst>
          </p:cNvPr>
          <p:cNvSpPr txBox="1">
            <a:spLocks/>
          </p:cNvSpPr>
          <p:nvPr/>
        </p:nvSpPr>
        <p:spPr>
          <a:xfrm>
            <a:off x="309401" y="1147066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>
                    <a:lumMod val="75000"/>
                  </a:schemeClr>
                </a:solidFill>
                <a:latin typeface="Adobe Garamond Pro" panose="020205020605060204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>
                    <a:lumMod val="75000"/>
                  </a:schemeClr>
                </a:solidFill>
                <a:latin typeface="Adobe Garamond Pro" panose="02020502060506020403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Adobe Garamond Pro" panose="02020502060506020403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lumMod val="75000"/>
                  </a:schemeClr>
                </a:solidFill>
                <a:latin typeface="Adobe Garamond Pro" panose="02020502060506020403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lumMod val="75000"/>
                  </a:schemeClr>
                </a:solidFill>
                <a:latin typeface="Adobe Garamond Pro" panose="020205020605060204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F22938-FE8F-4339-AEDD-DD5D1A56BFA3}"/>
              </a:ext>
            </a:extLst>
          </p:cNvPr>
          <p:cNvGrpSpPr/>
          <p:nvPr/>
        </p:nvGrpSpPr>
        <p:grpSpPr>
          <a:xfrm flipH="1">
            <a:off x="3561328" y="1867960"/>
            <a:ext cx="3048478" cy="475870"/>
            <a:chOff x="2153502" y="2017026"/>
            <a:chExt cx="2286358" cy="376921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0770D82F-2BB4-4BB6-B0CD-9EF7F2A54614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DDE088-9BEF-46D4-B7BA-D03237C04348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FEE0C48-007F-452D-84C7-C0FCE6B04564}"/>
              </a:ext>
            </a:extLst>
          </p:cNvPr>
          <p:cNvSpPr/>
          <p:nvPr/>
        </p:nvSpPr>
        <p:spPr>
          <a:xfrm>
            <a:off x="3925838" y="3903781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551E54-8683-44C7-BC5F-8F87E7C7AA7D}"/>
              </a:ext>
            </a:extLst>
          </p:cNvPr>
          <p:cNvSpPr/>
          <p:nvPr/>
        </p:nvSpPr>
        <p:spPr>
          <a:xfrm>
            <a:off x="3925838" y="441418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87A045-B408-4BCC-B2AC-CC63BF51436D}"/>
              </a:ext>
            </a:extLst>
          </p:cNvPr>
          <p:cNvSpPr/>
          <p:nvPr/>
        </p:nvSpPr>
        <p:spPr>
          <a:xfrm>
            <a:off x="3925838" y="492459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C5E8DE-93C1-4CC4-881F-58066ECCE58C}"/>
              </a:ext>
            </a:extLst>
          </p:cNvPr>
          <p:cNvSpPr/>
          <p:nvPr/>
        </p:nvSpPr>
        <p:spPr>
          <a:xfrm>
            <a:off x="3925838" y="543499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2" name="Chart 61">
            <a:extLst>
              <a:ext uri="{FF2B5EF4-FFF2-40B4-BE49-F238E27FC236}">
                <a16:creationId xmlns:a16="http://schemas.microsoft.com/office/drawing/2014/main" id="{C7B52702-5040-4F34-ACEF-DB47254D74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3425969"/>
              </p:ext>
            </p:extLst>
          </p:nvPr>
        </p:nvGraphicFramePr>
        <p:xfrm>
          <a:off x="3789912" y="3696208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C7ECBAC-9C20-46B9-89F3-B1095DB25458}"/>
              </a:ext>
            </a:extLst>
          </p:cNvPr>
          <p:cNvSpPr txBox="1"/>
          <p:nvPr/>
        </p:nvSpPr>
        <p:spPr>
          <a:xfrm>
            <a:off x="3963965" y="39453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FEBE4-89EF-4560-9179-A444F1745A93}"/>
              </a:ext>
            </a:extLst>
          </p:cNvPr>
          <p:cNvSpPr txBox="1"/>
          <p:nvPr/>
        </p:nvSpPr>
        <p:spPr>
          <a:xfrm>
            <a:off x="3978823" y="44518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5A0173-F73C-42EC-9B84-3FCFFE7DBC19}"/>
              </a:ext>
            </a:extLst>
          </p:cNvPr>
          <p:cNvSpPr txBox="1"/>
          <p:nvPr/>
        </p:nvSpPr>
        <p:spPr>
          <a:xfrm>
            <a:off x="3973465" y="49527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7183E3-EC5C-4234-9F3C-25FF028302DC}"/>
              </a:ext>
            </a:extLst>
          </p:cNvPr>
          <p:cNvSpPr txBox="1"/>
          <p:nvPr/>
        </p:nvSpPr>
        <p:spPr>
          <a:xfrm>
            <a:off x="3988323" y="54592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3785B35A-B0B9-46D8-B018-57E38BC381A4}"/>
              </a:ext>
            </a:extLst>
          </p:cNvPr>
          <p:cNvSpPr txBox="1">
            <a:spLocks/>
          </p:cNvSpPr>
          <p:nvPr/>
        </p:nvSpPr>
        <p:spPr>
          <a:xfrm>
            <a:off x="3788085" y="1863211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1382E8BC-D9D3-457A-98D6-0EED72B881DD}"/>
              </a:ext>
            </a:extLst>
          </p:cNvPr>
          <p:cNvSpPr txBox="1">
            <a:spLocks/>
          </p:cNvSpPr>
          <p:nvPr/>
        </p:nvSpPr>
        <p:spPr>
          <a:xfrm>
            <a:off x="3913051" y="3491819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4600CB-8768-4CC7-9944-778352D921AE}"/>
              </a:ext>
            </a:extLst>
          </p:cNvPr>
          <p:cNvSpPr txBox="1"/>
          <p:nvPr/>
        </p:nvSpPr>
        <p:spPr>
          <a:xfrm>
            <a:off x="3788084" y="2368228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37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C2AB04E-6925-4513-B5CE-7C7B95D59997}"/>
              </a:ext>
            </a:extLst>
          </p:cNvPr>
          <p:cNvSpPr txBox="1">
            <a:spLocks/>
          </p:cNvSpPr>
          <p:nvPr/>
        </p:nvSpPr>
        <p:spPr>
          <a:xfrm>
            <a:off x="0" y="634678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87D3EE-D25E-4614-B38B-235B59EE59D4}"/>
              </a:ext>
            </a:extLst>
          </p:cNvPr>
          <p:cNvGrpSpPr/>
          <p:nvPr/>
        </p:nvGrpSpPr>
        <p:grpSpPr>
          <a:xfrm>
            <a:off x="1755856" y="2229248"/>
            <a:ext cx="3419804" cy="3418100"/>
            <a:chOff x="3711216" y="2510967"/>
            <a:chExt cx="3513884" cy="3512134"/>
          </a:xfrm>
        </p:grpSpPr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DE5BEDDF-9F0B-40BD-AEB4-9B6699B53BA5}"/>
                </a:ext>
              </a:extLst>
            </p:cNvPr>
            <p:cNvSpPr/>
            <p:nvPr/>
          </p:nvSpPr>
          <p:spPr>
            <a:xfrm>
              <a:off x="5495858" y="2510967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A4ED5FB4-AEED-4384-B532-56D9CC8BADC0}"/>
                </a:ext>
              </a:extLst>
            </p:cNvPr>
            <p:cNvSpPr/>
            <p:nvPr/>
          </p:nvSpPr>
          <p:spPr>
            <a:xfrm rot="16200000">
              <a:off x="3713684" y="2510979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Teardrop 3">
              <a:extLst>
                <a:ext uri="{FF2B5EF4-FFF2-40B4-BE49-F238E27FC236}">
                  <a16:creationId xmlns:a16="http://schemas.microsoft.com/office/drawing/2014/main" id="{B98B0169-AFB6-4953-95A5-BBFDFBF8D9A3}"/>
                </a:ext>
              </a:extLst>
            </p:cNvPr>
            <p:cNvSpPr/>
            <p:nvPr/>
          </p:nvSpPr>
          <p:spPr>
            <a:xfrm rot="10800000">
              <a:off x="3717338" y="4289973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ardrop 3">
              <a:extLst>
                <a:ext uri="{FF2B5EF4-FFF2-40B4-BE49-F238E27FC236}">
                  <a16:creationId xmlns:a16="http://schemas.microsoft.com/office/drawing/2014/main" id="{2ED9ED14-71E3-428D-99D9-A5F175142394}"/>
                </a:ext>
              </a:extLst>
            </p:cNvPr>
            <p:cNvSpPr/>
            <p:nvPr/>
          </p:nvSpPr>
          <p:spPr>
            <a:xfrm rot="5400000">
              <a:off x="5494440" y="4289268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94F8E1E-53DA-430E-B010-3E5451B05FC4}"/>
              </a:ext>
            </a:extLst>
          </p:cNvPr>
          <p:cNvSpPr txBox="1"/>
          <p:nvPr/>
        </p:nvSpPr>
        <p:spPr>
          <a:xfrm>
            <a:off x="2174500" y="281144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79C433-C09E-4AF6-9872-1A8AC8791207}"/>
              </a:ext>
            </a:extLst>
          </p:cNvPr>
          <p:cNvSpPr txBox="1"/>
          <p:nvPr/>
        </p:nvSpPr>
        <p:spPr>
          <a:xfrm>
            <a:off x="3830684" y="279071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1E7775-EA81-4C55-9EAE-A2AF9650D24A}"/>
              </a:ext>
            </a:extLst>
          </p:cNvPr>
          <p:cNvSpPr txBox="1"/>
          <p:nvPr/>
        </p:nvSpPr>
        <p:spPr>
          <a:xfrm>
            <a:off x="2174500" y="4473320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3964AD-157B-4A5F-8EA1-02E124571AEA}"/>
              </a:ext>
            </a:extLst>
          </p:cNvPr>
          <p:cNvSpPr txBox="1"/>
          <p:nvPr/>
        </p:nvSpPr>
        <p:spPr>
          <a:xfrm>
            <a:off x="3830684" y="4452590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7EF68D-0CF9-4D31-963C-C0FF9FF64357}"/>
              </a:ext>
            </a:extLst>
          </p:cNvPr>
          <p:cNvSpPr txBox="1"/>
          <p:nvPr/>
        </p:nvSpPr>
        <p:spPr>
          <a:xfrm>
            <a:off x="858582" y="1358925"/>
            <a:ext cx="5237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FFA804E-8DE4-4F9C-8422-02DD8BD1BC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243269"/>
              </p:ext>
            </p:extLst>
          </p:nvPr>
        </p:nvGraphicFramePr>
        <p:xfrm>
          <a:off x="6324162" y="1315342"/>
          <a:ext cx="5009258" cy="223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5DAF4A4D-B5E8-4787-AB53-C784F53E7790}"/>
              </a:ext>
            </a:extLst>
          </p:cNvPr>
          <p:cNvSpPr/>
          <p:nvPr/>
        </p:nvSpPr>
        <p:spPr>
          <a:xfrm>
            <a:off x="6463853" y="3719564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22420A-147D-4D8A-85F7-266A2888C4FC}"/>
              </a:ext>
            </a:extLst>
          </p:cNvPr>
          <p:cNvSpPr/>
          <p:nvPr/>
        </p:nvSpPr>
        <p:spPr>
          <a:xfrm>
            <a:off x="6463853" y="4252857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BA1DA6-3D93-49DC-AB2E-B9F4FD21F681}"/>
              </a:ext>
            </a:extLst>
          </p:cNvPr>
          <p:cNvSpPr/>
          <p:nvPr/>
        </p:nvSpPr>
        <p:spPr>
          <a:xfrm>
            <a:off x="6463853" y="4786150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D804D1F-926C-4B95-A7CC-6AE6755EABF2}"/>
              </a:ext>
            </a:extLst>
          </p:cNvPr>
          <p:cNvSpPr/>
          <p:nvPr/>
        </p:nvSpPr>
        <p:spPr>
          <a:xfrm>
            <a:off x="6463853" y="5319444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25028E-8DC2-40E7-990B-72E0BE686952}"/>
              </a:ext>
            </a:extLst>
          </p:cNvPr>
          <p:cNvSpPr txBox="1"/>
          <p:nvPr/>
        </p:nvSpPr>
        <p:spPr>
          <a:xfrm>
            <a:off x="6986998" y="3656838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1DD138-4BE8-41D6-B8F4-63221E0A98FE}"/>
              </a:ext>
            </a:extLst>
          </p:cNvPr>
          <p:cNvSpPr txBox="1"/>
          <p:nvPr/>
        </p:nvSpPr>
        <p:spPr>
          <a:xfrm>
            <a:off x="6986998" y="4190130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A81F1A-4AF6-47A9-BC1F-FD96C22E076F}"/>
              </a:ext>
            </a:extLst>
          </p:cNvPr>
          <p:cNvSpPr txBox="1"/>
          <p:nvPr/>
        </p:nvSpPr>
        <p:spPr>
          <a:xfrm>
            <a:off x="6986998" y="4723424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77FB47-B76A-4C4C-A96F-6D4A3DC5BF88}"/>
              </a:ext>
            </a:extLst>
          </p:cNvPr>
          <p:cNvSpPr txBox="1"/>
          <p:nvPr/>
        </p:nvSpPr>
        <p:spPr>
          <a:xfrm>
            <a:off x="6986998" y="5256718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632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BC48E51-F155-4A74-8283-CAD1EE77B42B}"/>
              </a:ext>
            </a:extLst>
          </p:cNvPr>
          <p:cNvSpPr txBox="1">
            <a:spLocks/>
          </p:cNvSpPr>
          <p:nvPr/>
        </p:nvSpPr>
        <p:spPr>
          <a:xfrm>
            <a:off x="231463" y="903893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895EB4F-DEB1-4A8F-876A-DEFE2EBA8A81}"/>
              </a:ext>
            </a:extLst>
          </p:cNvPr>
          <p:cNvGrpSpPr/>
          <p:nvPr/>
        </p:nvGrpSpPr>
        <p:grpSpPr>
          <a:xfrm>
            <a:off x="4239056" y="2016434"/>
            <a:ext cx="3654286" cy="3551880"/>
            <a:chOff x="2715055" y="1785698"/>
            <a:chExt cx="3654286" cy="355188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AB995EF-EA26-4196-852A-8FFAAA11A9CF}"/>
                </a:ext>
              </a:extLst>
            </p:cNvPr>
            <p:cNvGrpSpPr/>
            <p:nvPr/>
          </p:nvGrpSpPr>
          <p:grpSpPr>
            <a:xfrm>
              <a:off x="3945700" y="1785698"/>
              <a:ext cx="1139838" cy="1632238"/>
              <a:chOff x="3692771" y="1580738"/>
              <a:chExt cx="1954016" cy="2798134"/>
            </a:xfrm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7D75F059-08CB-4389-85EB-915FBF31CF90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0" name="Down Arrow 1">
                <a:extLst>
                  <a:ext uri="{FF2B5EF4-FFF2-40B4-BE49-F238E27FC236}">
                    <a16:creationId xmlns:a16="http://schemas.microsoft.com/office/drawing/2014/main" id="{E26753BF-1FD8-4191-855B-C7AFCB4755ED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9E9517C-0AF4-4A65-A721-1534EFA99ACB}"/>
                </a:ext>
              </a:extLst>
            </p:cNvPr>
            <p:cNvGrpSpPr/>
            <p:nvPr/>
          </p:nvGrpSpPr>
          <p:grpSpPr>
            <a:xfrm rot="4113254">
              <a:off x="4983303" y="2478942"/>
              <a:ext cx="1139838" cy="1632238"/>
              <a:chOff x="3692771" y="1580738"/>
              <a:chExt cx="1954016" cy="2798134"/>
            </a:xfrm>
          </p:grpSpPr>
          <p:sp>
            <p:nvSpPr>
              <p:cNvPr id="17" name="Freeform 28">
                <a:extLst>
                  <a:ext uri="{FF2B5EF4-FFF2-40B4-BE49-F238E27FC236}">
                    <a16:creationId xmlns:a16="http://schemas.microsoft.com/office/drawing/2014/main" id="{AD75C85D-2B6A-47DF-A1F9-0D7705519AC4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8" name="Down Arrow 1">
                <a:extLst>
                  <a:ext uri="{FF2B5EF4-FFF2-40B4-BE49-F238E27FC236}">
                    <a16:creationId xmlns:a16="http://schemas.microsoft.com/office/drawing/2014/main" id="{4D1039CC-A789-407B-91E0-1EF3A7283B68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E43AE75-933C-4D15-9723-DD81239556FF}"/>
                </a:ext>
              </a:extLst>
            </p:cNvPr>
            <p:cNvGrpSpPr/>
            <p:nvPr/>
          </p:nvGrpSpPr>
          <p:grpSpPr>
            <a:xfrm rot="8531373">
              <a:off x="4670582" y="3689584"/>
              <a:ext cx="1139838" cy="1632238"/>
              <a:chOff x="3692771" y="1580738"/>
              <a:chExt cx="1954016" cy="2798134"/>
            </a:xfrm>
          </p:grpSpPr>
          <p:sp>
            <p:nvSpPr>
              <p:cNvPr id="15" name="Freeform 32">
                <a:extLst>
                  <a:ext uri="{FF2B5EF4-FFF2-40B4-BE49-F238E27FC236}">
                    <a16:creationId xmlns:a16="http://schemas.microsoft.com/office/drawing/2014/main" id="{5CD8D3CA-6DF2-4974-93C2-240B1C80D645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" name="Down Arrow 1">
                <a:extLst>
                  <a:ext uri="{FF2B5EF4-FFF2-40B4-BE49-F238E27FC236}">
                    <a16:creationId xmlns:a16="http://schemas.microsoft.com/office/drawing/2014/main" id="{D1D46B43-A9E3-4485-8001-E7063548906C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E00CE65-2064-4461-9F26-E19A5C669E79}"/>
                </a:ext>
              </a:extLst>
            </p:cNvPr>
            <p:cNvGrpSpPr/>
            <p:nvPr/>
          </p:nvGrpSpPr>
          <p:grpSpPr>
            <a:xfrm rot="13128837">
              <a:off x="3387455" y="3705340"/>
              <a:ext cx="1139838" cy="1632238"/>
              <a:chOff x="3692771" y="1580738"/>
              <a:chExt cx="1954016" cy="2798134"/>
            </a:xfrm>
          </p:grpSpPr>
          <p:sp>
            <p:nvSpPr>
              <p:cNvPr id="13" name="Freeform 37">
                <a:extLst>
                  <a:ext uri="{FF2B5EF4-FFF2-40B4-BE49-F238E27FC236}">
                    <a16:creationId xmlns:a16="http://schemas.microsoft.com/office/drawing/2014/main" id="{9D2CC3C0-C152-4031-BCB0-FDB01601AF16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Down Arrow 1">
                <a:extLst>
                  <a:ext uri="{FF2B5EF4-FFF2-40B4-BE49-F238E27FC236}">
                    <a16:creationId xmlns:a16="http://schemas.microsoft.com/office/drawing/2014/main" id="{3C3A924E-C997-4B5C-A663-77C3420931AB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EA09953-F97C-4A92-B1FD-EF149919EDB9}"/>
                </a:ext>
              </a:extLst>
            </p:cNvPr>
            <p:cNvGrpSpPr/>
            <p:nvPr/>
          </p:nvGrpSpPr>
          <p:grpSpPr>
            <a:xfrm rot="17414357">
              <a:off x="2961255" y="2533125"/>
              <a:ext cx="1139838" cy="1632238"/>
              <a:chOff x="3692771" y="1580738"/>
              <a:chExt cx="1954016" cy="2798134"/>
            </a:xfrm>
          </p:grpSpPr>
          <p:sp>
            <p:nvSpPr>
              <p:cNvPr id="11" name="Freeform 40">
                <a:extLst>
                  <a:ext uri="{FF2B5EF4-FFF2-40B4-BE49-F238E27FC236}">
                    <a16:creationId xmlns:a16="http://schemas.microsoft.com/office/drawing/2014/main" id="{EB4F6694-5995-475C-8431-6396E5BFA3F3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" name="Down Arrow 1">
                <a:extLst>
                  <a:ext uri="{FF2B5EF4-FFF2-40B4-BE49-F238E27FC236}">
                    <a16:creationId xmlns:a16="http://schemas.microsoft.com/office/drawing/2014/main" id="{C56583BD-EE1C-4852-9C33-401E81FFA296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0D530EE2-2DF0-4BC1-8868-920DB7BF8B6F}"/>
              </a:ext>
            </a:extLst>
          </p:cNvPr>
          <p:cNvGrpSpPr/>
          <p:nvPr/>
        </p:nvGrpSpPr>
        <p:grpSpPr>
          <a:xfrm>
            <a:off x="7871726" y="2044702"/>
            <a:ext cx="3443975" cy="901282"/>
            <a:chOff x="7871725" y="2759312"/>
            <a:chExt cx="2304256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40AD9F-776C-4829-A345-DBA35A34824F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45FB4A-D1EF-4C2F-BCC5-9C5D9ED12FB2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9">
            <a:extLst>
              <a:ext uri="{FF2B5EF4-FFF2-40B4-BE49-F238E27FC236}">
                <a16:creationId xmlns:a16="http://schemas.microsoft.com/office/drawing/2014/main" id="{8A24F59F-9C66-49A6-AE9A-F2AFD683DE0C}"/>
              </a:ext>
            </a:extLst>
          </p:cNvPr>
          <p:cNvGrpSpPr/>
          <p:nvPr/>
        </p:nvGrpSpPr>
        <p:grpSpPr>
          <a:xfrm>
            <a:off x="7871726" y="3979620"/>
            <a:ext cx="3443975" cy="901282"/>
            <a:chOff x="7871725" y="4174355"/>
            <a:chExt cx="2304256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76778B-E8BC-4246-A114-7B48B821089C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5EA3F62-CDF5-44FD-B66C-27CBC551DFE5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6">
            <a:extLst>
              <a:ext uri="{FF2B5EF4-FFF2-40B4-BE49-F238E27FC236}">
                <a16:creationId xmlns:a16="http://schemas.microsoft.com/office/drawing/2014/main" id="{BA862D0E-80D2-4B5E-B114-C831105AF804}"/>
              </a:ext>
            </a:extLst>
          </p:cNvPr>
          <p:cNvGrpSpPr/>
          <p:nvPr/>
        </p:nvGrpSpPr>
        <p:grpSpPr>
          <a:xfrm>
            <a:off x="1734177" y="1749724"/>
            <a:ext cx="3489221" cy="901282"/>
            <a:chOff x="2375857" y="2162958"/>
            <a:chExt cx="2304256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F14C84-A483-4DA1-B357-AA8D316B9089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B8BAD0-3622-4B83-8429-07B38D0F73AA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5">
            <a:extLst>
              <a:ext uri="{FF2B5EF4-FFF2-40B4-BE49-F238E27FC236}">
                <a16:creationId xmlns:a16="http://schemas.microsoft.com/office/drawing/2014/main" id="{F7D664A4-B06C-4E50-B700-B271EBE903D7}"/>
              </a:ext>
            </a:extLst>
          </p:cNvPr>
          <p:cNvGrpSpPr/>
          <p:nvPr/>
        </p:nvGrpSpPr>
        <p:grpSpPr>
          <a:xfrm>
            <a:off x="909542" y="3892818"/>
            <a:ext cx="3489221" cy="901282"/>
            <a:chOff x="2375857" y="3963158"/>
            <a:chExt cx="2304256" cy="90128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3F0F5FB-A91C-4E7B-BF44-5EECF94A0AB3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CD2FC4C-C515-4C4F-8743-55BE4AE19410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4">
            <a:extLst>
              <a:ext uri="{FF2B5EF4-FFF2-40B4-BE49-F238E27FC236}">
                <a16:creationId xmlns:a16="http://schemas.microsoft.com/office/drawing/2014/main" id="{576BB395-6586-4ADF-B6EE-AD5C1166B28F}"/>
              </a:ext>
            </a:extLst>
          </p:cNvPr>
          <p:cNvGrpSpPr/>
          <p:nvPr/>
        </p:nvGrpSpPr>
        <p:grpSpPr>
          <a:xfrm>
            <a:off x="5938183" y="5211151"/>
            <a:ext cx="3443975" cy="901282"/>
            <a:chOff x="5735960" y="5255111"/>
            <a:chExt cx="2304256" cy="90128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27C5B5-F4AA-48DC-A854-794E497C428A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AE21B34-1AAF-4483-A5C8-0DA40D1A6077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70A3AB62-D64D-4E4E-B239-07DF4E904E64}"/>
              </a:ext>
            </a:extLst>
          </p:cNvPr>
          <p:cNvSpPr/>
          <p:nvPr/>
        </p:nvSpPr>
        <p:spPr>
          <a:xfrm flipH="1">
            <a:off x="5158562" y="34748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6BC105A2-ED92-4C19-946C-239C2B3CBBCF}"/>
              </a:ext>
            </a:extLst>
          </p:cNvPr>
          <p:cNvSpPr/>
          <p:nvPr/>
        </p:nvSpPr>
        <p:spPr>
          <a:xfrm rot="18805991">
            <a:off x="5913688" y="29286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1F8DF1B3-9A18-4A40-ACC2-13782108A3FC}"/>
              </a:ext>
            </a:extLst>
          </p:cNvPr>
          <p:cNvSpPr>
            <a:spLocks noChangeAspect="1"/>
          </p:cNvSpPr>
          <p:nvPr/>
        </p:nvSpPr>
        <p:spPr>
          <a:xfrm rot="9900000">
            <a:off x="5520116" y="43242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95CA7658-0229-4112-B551-1D23CBF6E981}"/>
              </a:ext>
            </a:extLst>
          </p:cNvPr>
          <p:cNvSpPr/>
          <p:nvPr/>
        </p:nvSpPr>
        <p:spPr>
          <a:xfrm>
            <a:off x="6633028" y="355930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pic>
        <p:nvPicPr>
          <p:cNvPr id="3" name="Graphic 2" descr="Acorn with solid fill">
            <a:extLst>
              <a:ext uri="{FF2B5EF4-FFF2-40B4-BE49-F238E27FC236}">
                <a16:creationId xmlns:a16="http://schemas.microsoft.com/office/drawing/2014/main" id="{A6EBF865-3492-44DE-B717-40D33D8646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3066" y="4273707"/>
            <a:ext cx="426721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94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4E2DCA4-8794-4997-B385-48AFEBDD3FB5}"/>
              </a:ext>
            </a:extLst>
          </p:cNvPr>
          <p:cNvGrpSpPr/>
          <p:nvPr/>
        </p:nvGrpSpPr>
        <p:grpSpPr>
          <a:xfrm>
            <a:off x="0" y="1686528"/>
            <a:ext cx="11431630" cy="1405526"/>
            <a:chOff x="0" y="2023474"/>
            <a:chExt cx="11431630" cy="1405526"/>
          </a:xfrm>
          <a:solidFill>
            <a:srgbClr val="003399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1C33B28-D37E-4CEB-87E9-5B20AFA2B058}"/>
                </a:ext>
              </a:extLst>
            </p:cNvPr>
            <p:cNvSpPr/>
            <p:nvPr userDrawn="1"/>
          </p:nvSpPr>
          <p:spPr>
            <a:xfrm>
              <a:off x="0" y="3200400"/>
              <a:ext cx="61354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23ABE5-F47F-4D02-A225-A3EFBB88B3EF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9C5BF7A-4EF4-46FF-BF3A-5436CF17970B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70F4BE0-B669-42C9-980D-514F32445248}"/>
              </a:ext>
            </a:extLst>
          </p:cNvPr>
          <p:cNvGrpSpPr/>
          <p:nvPr/>
        </p:nvGrpSpPr>
        <p:grpSpPr>
          <a:xfrm rot="10800000">
            <a:off x="5518929" y="3327541"/>
            <a:ext cx="6673071" cy="1405526"/>
            <a:chOff x="4758559" y="2023474"/>
            <a:chExt cx="6673071" cy="1405526"/>
          </a:xfrm>
          <a:solidFill>
            <a:srgbClr val="003399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114CFA-04B8-4713-8EA2-90CD7F921DB2}"/>
                </a:ext>
              </a:extLst>
            </p:cNvPr>
            <p:cNvSpPr/>
            <p:nvPr userDrawn="1"/>
          </p:nvSpPr>
          <p:spPr>
            <a:xfrm>
              <a:off x="4758559" y="3200400"/>
              <a:ext cx="1376923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2B7EEB1-8CC1-468E-987C-FB16DBEDE452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42956E2-9F39-48B5-BFD3-7B606808E0BE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B81864-2F21-4051-A7A9-545B54C76ABA}"/>
              </a:ext>
            </a:extLst>
          </p:cNvPr>
          <p:cNvGrpSpPr/>
          <p:nvPr/>
        </p:nvGrpSpPr>
        <p:grpSpPr>
          <a:xfrm>
            <a:off x="1054628" y="3303741"/>
            <a:ext cx="5122909" cy="881675"/>
            <a:chOff x="4889913" y="1200946"/>
            <a:chExt cx="4051728" cy="881675"/>
          </a:xfrm>
        </p:grpSpPr>
        <p:sp>
          <p:nvSpPr>
            <p:cNvPr id="13" name="Text Placeholder 22">
              <a:extLst>
                <a:ext uri="{FF2B5EF4-FFF2-40B4-BE49-F238E27FC236}">
                  <a16:creationId xmlns:a16="http://schemas.microsoft.com/office/drawing/2014/main" id="{43E320AE-FFA5-4E63-AAF4-49A946338EDD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 Placeholder 20">
              <a:extLst>
                <a:ext uri="{FF2B5EF4-FFF2-40B4-BE49-F238E27FC236}">
                  <a16:creationId xmlns:a16="http://schemas.microsoft.com/office/drawing/2014/main" id="{F617186A-A45A-4DA3-B653-95CECCE1642F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BC3F497-808B-4F5F-A17C-E4E83A733FB5}"/>
              </a:ext>
            </a:extLst>
          </p:cNvPr>
          <p:cNvSpPr/>
          <p:nvPr/>
        </p:nvSpPr>
        <p:spPr>
          <a:xfrm>
            <a:off x="1129198" y="4279158"/>
            <a:ext cx="720000" cy="720080"/>
          </a:xfrm>
          <a:prstGeom prst="roundRect">
            <a:avLst/>
          </a:prstGeom>
          <a:solidFill>
            <a:srgbClr val="003399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BFD26C8-6B87-48CC-BFF4-4F1FB7580EFF}"/>
              </a:ext>
            </a:extLst>
          </p:cNvPr>
          <p:cNvSpPr/>
          <p:nvPr/>
        </p:nvSpPr>
        <p:spPr>
          <a:xfrm>
            <a:off x="1129198" y="5161720"/>
            <a:ext cx="720000" cy="720080"/>
          </a:xfrm>
          <a:prstGeom prst="round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D8E417-FF1D-472E-8F17-1CBB9FB33637}"/>
              </a:ext>
            </a:extLst>
          </p:cNvPr>
          <p:cNvSpPr/>
          <p:nvPr/>
        </p:nvSpPr>
        <p:spPr>
          <a:xfrm>
            <a:off x="3719447" y="4279158"/>
            <a:ext cx="720000" cy="720080"/>
          </a:xfrm>
          <a:prstGeom prst="roundRect">
            <a:avLst/>
          </a:prstGeom>
          <a:solidFill>
            <a:srgbClr val="03A1A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DF6B0E3-379E-4634-A669-F441542436BF}"/>
              </a:ext>
            </a:extLst>
          </p:cNvPr>
          <p:cNvSpPr/>
          <p:nvPr/>
        </p:nvSpPr>
        <p:spPr>
          <a:xfrm>
            <a:off x="3719447" y="5161720"/>
            <a:ext cx="720000" cy="720080"/>
          </a:xfrm>
          <a:prstGeom prst="round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369CCF-16C3-49B3-8AD1-314364BFC3D1}"/>
              </a:ext>
            </a:extLst>
          </p:cNvPr>
          <p:cNvSpPr txBox="1"/>
          <p:nvPr/>
        </p:nvSpPr>
        <p:spPr>
          <a:xfrm>
            <a:off x="1915607" y="4485311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3A5850-2C37-4CC5-B71E-C36B7058B2E6}"/>
              </a:ext>
            </a:extLst>
          </p:cNvPr>
          <p:cNvSpPr txBox="1"/>
          <p:nvPr/>
        </p:nvSpPr>
        <p:spPr>
          <a:xfrm>
            <a:off x="4585493" y="4514663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EBFC0B-15A7-4BFB-9551-242940E7B502}"/>
              </a:ext>
            </a:extLst>
          </p:cNvPr>
          <p:cNvSpPr txBox="1"/>
          <p:nvPr/>
        </p:nvSpPr>
        <p:spPr>
          <a:xfrm>
            <a:off x="1915607" y="5364472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027B7D-9A20-4C97-A393-EEBA0FA4FD4A}"/>
              </a:ext>
            </a:extLst>
          </p:cNvPr>
          <p:cNvSpPr txBox="1"/>
          <p:nvPr/>
        </p:nvSpPr>
        <p:spPr>
          <a:xfrm>
            <a:off x="4585493" y="5378924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4A9D5CF3-9C91-4747-8FF1-A7D2FB54B7D9}"/>
              </a:ext>
            </a:extLst>
          </p:cNvPr>
          <p:cNvSpPr/>
          <p:nvPr/>
        </p:nvSpPr>
        <p:spPr>
          <a:xfrm>
            <a:off x="1322975" y="540828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BF71CCFE-D72B-43A6-A196-A4B412E34E56}"/>
              </a:ext>
            </a:extLst>
          </p:cNvPr>
          <p:cNvSpPr/>
          <p:nvPr/>
        </p:nvSpPr>
        <p:spPr>
          <a:xfrm>
            <a:off x="1303925" y="446646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83B0786B-0687-4589-A081-98B98B2A20FE}"/>
              </a:ext>
            </a:extLst>
          </p:cNvPr>
          <p:cNvSpPr/>
          <p:nvPr/>
        </p:nvSpPr>
        <p:spPr>
          <a:xfrm rot="2700000">
            <a:off x="3976235" y="5299702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3550B023-6F70-48CE-83A3-3B360AA0C0F0}"/>
              </a:ext>
            </a:extLst>
          </p:cNvPr>
          <p:cNvSpPr/>
          <p:nvPr/>
        </p:nvSpPr>
        <p:spPr>
          <a:xfrm>
            <a:off x="3909409" y="447943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018E33-E95B-46B5-9F15-C9732BE58A7E}"/>
              </a:ext>
            </a:extLst>
          </p:cNvPr>
          <p:cNvSpPr txBox="1"/>
          <p:nvPr/>
        </p:nvSpPr>
        <p:spPr>
          <a:xfrm>
            <a:off x="736369" y="1062257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PRESENTATION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FEBDE9-A59B-489B-B5E2-5DD6F93A5EFF}"/>
              </a:ext>
            </a:extLst>
          </p:cNvPr>
          <p:cNvSpPr txBox="1"/>
          <p:nvPr/>
        </p:nvSpPr>
        <p:spPr>
          <a:xfrm>
            <a:off x="808869" y="899775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3096422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 146">
            <a:extLst>
              <a:ext uri="{FF2B5EF4-FFF2-40B4-BE49-F238E27FC236}">
                <a16:creationId xmlns:a16="http://schemas.microsoft.com/office/drawing/2014/main" id="{5C39D8E6-C455-404E-A91B-FC21B1C5169D}"/>
              </a:ext>
            </a:extLst>
          </p:cNvPr>
          <p:cNvGrpSpPr/>
          <p:nvPr/>
        </p:nvGrpSpPr>
        <p:grpSpPr>
          <a:xfrm>
            <a:off x="0" y="3143276"/>
            <a:ext cx="12193012" cy="2967436"/>
            <a:chOff x="0" y="3866606"/>
            <a:chExt cx="12193012" cy="2967436"/>
          </a:xfrm>
        </p:grpSpPr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F5333F8F-910E-4E78-AD48-C9E7BD93E8D0}"/>
                </a:ext>
              </a:extLst>
            </p:cNvPr>
            <p:cNvSpPr/>
            <p:nvPr userDrawn="1"/>
          </p:nvSpPr>
          <p:spPr>
            <a:xfrm>
              <a:off x="700415" y="5374160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BF5F8AE8-F8FB-478E-B20C-50DE1FBB7374}"/>
                </a:ext>
              </a:extLst>
            </p:cNvPr>
            <p:cNvSpPr/>
            <p:nvPr userDrawn="1"/>
          </p:nvSpPr>
          <p:spPr>
            <a:xfrm>
              <a:off x="8733" y="5374160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072F709-5BE8-48A9-AF9C-DBEC8097F530}"/>
                </a:ext>
              </a:extLst>
            </p:cNvPr>
            <p:cNvSpPr/>
            <p:nvPr userDrawn="1"/>
          </p:nvSpPr>
          <p:spPr>
            <a:xfrm>
              <a:off x="593041" y="4989357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ED99AD9-33CB-4E9F-BBA7-86655BCCBB47}"/>
                </a:ext>
              </a:extLst>
            </p:cNvPr>
            <p:cNvSpPr/>
            <p:nvPr userDrawn="1"/>
          </p:nvSpPr>
          <p:spPr>
            <a:xfrm>
              <a:off x="432027" y="6005520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4C401488-EE1B-489E-8693-5B1EDE07F22B}"/>
                </a:ext>
              </a:extLst>
            </p:cNvPr>
            <p:cNvSpPr/>
            <p:nvPr userDrawn="1"/>
          </p:nvSpPr>
          <p:spPr>
            <a:xfrm>
              <a:off x="1362504" y="5687764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31480FAF-3D4D-46A3-BD35-1886C430D0A5}"/>
                </a:ext>
              </a:extLst>
            </p:cNvPr>
            <p:cNvSpPr/>
            <p:nvPr userDrawn="1"/>
          </p:nvSpPr>
          <p:spPr>
            <a:xfrm>
              <a:off x="1207317" y="528430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DAE243F5-A1A1-4B97-AFDD-292C55AFD5CC}"/>
                </a:ext>
              </a:extLst>
            </p:cNvPr>
            <p:cNvSpPr/>
            <p:nvPr userDrawn="1"/>
          </p:nvSpPr>
          <p:spPr>
            <a:xfrm>
              <a:off x="1159881" y="496238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A7284B8B-7807-4711-858B-D6C2AF418543}"/>
                </a:ext>
              </a:extLst>
            </p:cNvPr>
            <p:cNvSpPr/>
            <p:nvPr userDrawn="1"/>
          </p:nvSpPr>
          <p:spPr>
            <a:xfrm>
              <a:off x="0" y="5046213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13E3F63-6974-4CD7-8C00-566C1DEAAFC0}"/>
                </a:ext>
              </a:extLst>
            </p:cNvPr>
            <p:cNvSpPr/>
            <p:nvPr userDrawn="1"/>
          </p:nvSpPr>
          <p:spPr>
            <a:xfrm>
              <a:off x="324800" y="5089964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44F1B33-E3BF-42F5-A0F8-8EE5837B7963}"/>
                </a:ext>
              </a:extLst>
            </p:cNvPr>
            <p:cNvSpPr/>
            <p:nvPr userDrawn="1"/>
          </p:nvSpPr>
          <p:spPr>
            <a:xfrm>
              <a:off x="962600" y="4241168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829E6E8A-6206-42F1-A4E6-929603739D7E}"/>
                </a:ext>
              </a:extLst>
            </p:cNvPr>
            <p:cNvSpPr/>
            <p:nvPr userDrawn="1"/>
          </p:nvSpPr>
          <p:spPr>
            <a:xfrm>
              <a:off x="340613" y="4569165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F3D3866B-F960-4EC5-B6DD-0182FE297E93}"/>
                </a:ext>
              </a:extLst>
            </p:cNvPr>
            <p:cNvSpPr/>
            <p:nvPr userDrawn="1"/>
          </p:nvSpPr>
          <p:spPr>
            <a:xfrm>
              <a:off x="557785" y="402655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D72E196-E48D-41A5-AD15-E7EB6526542B}"/>
                </a:ext>
              </a:extLst>
            </p:cNvPr>
            <p:cNvSpPr/>
            <p:nvPr userDrawn="1"/>
          </p:nvSpPr>
          <p:spPr>
            <a:xfrm>
              <a:off x="2317703" y="5674484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A56346B7-49CC-4249-A896-A9B5BD63DAE4}"/>
                </a:ext>
              </a:extLst>
            </p:cNvPr>
            <p:cNvSpPr/>
            <p:nvPr userDrawn="1"/>
          </p:nvSpPr>
          <p:spPr>
            <a:xfrm>
              <a:off x="1482004" y="5558827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2E2D723B-E332-4185-BB37-55AB1135262E}"/>
                </a:ext>
              </a:extLst>
            </p:cNvPr>
            <p:cNvSpPr/>
            <p:nvPr userDrawn="1"/>
          </p:nvSpPr>
          <p:spPr>
            <a:xfrm>
              <a:off x="1860673" y="4969625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7F5C3022-E5EE-4E1C-814B-D6A21CC650EF}"/>
                </a:ext>
              </a:extLst>
            </p:cNvPr>
            <p:cNvSpPr/>
            <p:nvPr userDrawn="1"/>
          </p:nvSpPr>
          <p:spPr>
            <a:xfrm>
              <a:off x="2060484" y="5845576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6B97F45-C58A-4C86-A6D1-7B09FFB4F837}"/>
                </a:ext>
              </a:extLst>
            </p:cNvPr>
            <p:cNvSpPr/>
            <p:nvPr userDrawn="1"/>
          </p:nvSpPr>
          <p:spPr>
            <a:xfrm>
              <a:off x="2376308" y="5263421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53765270-872F-49EA-B639-5DD4EF0E7E83}"/>
                </a:ext>
              </a:extLst>
            </p:cNvPr>
            <p:cNvSpPr/>
            <p:nvPr userDrawn="1"/>
          </p:nvSpPr>
          <p:spPr>
            <a:xfrm>
              <a:off x="2835775" y="5124363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04BEFDFD-8F03-44D0-B612-94FDAF90B304}"/>
                </a:ext>
              </a:extLst>
            </p:cNvPr>
            <p:cNvSpPr/>
            <p:nvPr userDrawn="1"/>
          </p:nvSpPr>
          <p:spPr>
            <a:xfrm>
              <a:off x="2788339" y="4802436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2FFBC958-1905-48DE-A637-D4EF858BA0AB}"/>
                </a:ext>
              </a:extLst>
            </p:cNvPr>
            <p:cNvSpPr/>
            <p:nvPr userDrawn="1"/>
          </p:nvSpPr>
          <p:spPr>
            <a:xfrm>
              <a:off x="1628457" y="4886269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245C63CE-84C6-442B-98B5-7625017494A7}"/>
                </a:ext>
              </a:extLst>
            </p:cNvPr>
            <p:cNvSpPr/>
            <p:nvPr userDrawn="1"/>
          </p:nvSpPr>
          <p:spPr>
            <a:xfrm>
              <a:off x="2117572" y="4403151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A6BC6DB2-C004-49C6-B95F-91DC90548EDF}"/>
                </a:ext>
              </a:extLst>
            </p:cNvPr>
            <p:cNvSpPr/>
            <p:nvPr userDrawn="1"/>
          </p:nvSpPr>
          <p:spPr>
            <a:xfrm>
              <a:off x="2591057" y="4081224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7DFA405-321F-4502-9047-EC618849DC47}"/>
                </a:ext>
              </a:extLst>
            </p:cNvPr>
            <p:cNvSpPr/>
            <p:nvPr userDrawn="1"/>
          </p:nvSpPr>
          <p:spPr>
            <a:xfrm>
              <a:off x="2382607" y="4662696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BFE9FAB6-CBDA-46EB-A17D-B19266ABE304}"/>
                </a:ext>
              </a:extLst>
            </p:cNvPr>
            <p:cNvSpPr/>
            <p:nvPr userDrawn="1"/>
          </p:nvSpPr>
          <p:spPr>
            <a:xfrm>
              <a:off x="2186243" y="3866606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7A3A61C0-0DC0-4E43-ACF8-034E1BF4A780}"/>
                </a:ext>
              </a:extLst>
            </p:cNvPr>
            <p:cNvSpPr/>
            <p:nvPr userDrawn="1"/>
          </p:nvSpPr>
          <p:spPr>
            <a:xfrm>
              <a:off x="4062601" y="5725421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A5244C9-EB5A-4F38-AAC9-E57212027812}"/>
                </a:ext>
              </a:extLst>
            </p:cNvPr>
            <p:cNvSpPr/>
            <p:nvPr userDrawn="1"/>
          </p:nvSpPr>
          <p:spPr>
            <a:xfrm>
              <a:off x="3031955" y="5338960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6289CA43-4254-4418-896C-CB09BC1A9FEA}"/>
                </a:ext>
              </a:extLst>
            </p:cNvPr>
            <p:cNvSpPr/>
            <p:nvPr userDrawn="1"/>
          </p:nvSpPr>
          <p:spPr>
            <a:xfrm>
              <a:off x="3794584" y="5464714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0CE4E90D-40FC-413E-8EE5-FB214A6C8F29}"/>
                </a:ext>
              </a:extLst>
            </p:cNvPr>
            <p:cNvSpPr/>
            <p:nvPr userDrawn="1"/>
          </p:nvSpPr>
          <p:spPr>
            <a:xfrm>
              <a:off x="3766347" y="6190188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9833F3A5-0E68-4ED8-9E28-E853B1636C6B}"/>
                </a:ext>
              </a:extLst>
            </p:cNvPr>
            <p:cNvSpPr/>
            <p:nvPr userDrawn="1"/>
          </p:nvSpPr>
          <p:spPr>
            <a:xfrm>
              <a:off x="4404293" y="5986627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0BA43CE7-1BD2-4238-BF70-67B6325D2B56}"/>
                </a:ext>
              </a:extLst>
            </p:cNvPr>
            <p:cNvSpPr/>
            <p:nvPr userDrawn="1"/>
          </p:nvSpPr>
          <p:spPr>
            <a:xfrm>
              <a:off x="4541637" y="5468975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3AA5D293-67F2-4E36-9740-ABB1F7CB41CD}"/>
                </a:ext>
              </a:extLst>
            </p:cNvPr>
            <p:cNvSpPr/>
            <p:nvPr userDrawn="1"/>
          </p:nvSpPr>
          <p:spPr>
            <a:xfrm>
              <a:off x="4494201" y="5147048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B6652867-604C-4FF4-8A34-9F07B12B7B4E}"/>
                </a:ext>
              </a:extLst>
            </p:cNvPr>
            <p:cNvSpPr/>
            <p:nvPr userDrawn="1"/>
          </p:nvSpPr>
          <p:spPr>
            <a:xfrm>
              <a:off x="3392780" y="5023397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EE991B12-5249-4751-A7C8-C263CB3518AA}"/>
                </a:ext>
              </a:extLst>
            </p:cNvPr>
            <p:cNvSpPr/>
            <p:nvPr userDrawn="1"/>
          </p:nvSpPr>
          <p:spPr>
            <a:xfrm>
              <a:off x="3823435" y="4747763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7971DA1D-2596-4491-BC74-CDFC8CA92CCB}"/>
                </a:ext>
              </a:extLst>
            </p:cNvPr>
            <p:cNvSpPr/>
            <p:nvPr userDrawn="1"/>
          </p:nvSpPr>
          <p:spPr>
            <a:xfrm>
              <a:off x="4296920" y="4425836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1C668B19-D927-4B89-BBF7-1FE09B2B0BB5}"/>
                </a:ext>
              </a:extLst>
            </p:cNvPr>
            <p:cNvSpPr/>
            <p:nvPr userDrawn="1"/>
          </p:nvSpPr>
          <p:spPr>
            <a:xfrm>
              <a:off x="4088469" y="5007308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2C831E3E-4F51-4554-970C-C147854BC3C8}"/>
                </a:ext>
              </a:extLst>
            </p:cNvPr>
            <p:cNvSpPr/>
            <p:nvPr userDrawn="1"/>
          </p:nvSpPr>
          <p:spPr>
            <a:xfrm>
              <a:off x="3892105" y="4211218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F179BE8B-5D2C-40FD-B8C5-7EFE6C776EF5}"/>
                </a:ext>
              </a:extLst>
            </p:cNvPr>
            <p:cNvSpPr/>
            <p:nvPr userDrawn="1"/>
          </p:nvSpPr>
          <p:spPr>
            <a:xfrm>
              <a:off x="4548531" y="5201370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82A580BD-FCE1-4756-AA37-2D50EF9E31F0}"/>
                </a:ext>
              </a:extLst>
            </p:cNvPr>
            <p:cNvSpPr/>
            <p:nvPr userDrawn="1"/>
          </p:nvSpPr>
          <p:spPr>
            <a:xfrm>
              <a:off x="5062767" y="4961589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9C63F055-FD67-470F-BFB2-882E634CADBC}"/>
                </a:ext>
              </a:extLst>
            </p:cNvPr>
            <p:cNvSpPr/>
            <p:nvPr userDrawn="1"/>
          </p:nvSpPr>
          <p:spPr>
            <a:xfrm>
              <a:off x="5103999" y="5962284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EDA1914C-E311-49E4-B1B9-F84AD17CE405}"/>
                </a:ext>
              </a:extLst>
            </p:cNvPr>
            <p:cNvSpPr/>
            <p:nvPr userDrawn="1"/>
          </p:nvSpPr>
          <p:spPr>
            <a:xfrm>
              <a:off x="5546627" y="5641148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6DF3B40D-F48B-4B54-AA88-EA85691FF3EF}"/>
                </a:ext>
              </a:extLst>
            </p:cNvPr>
            <p:cNvSpPr/>
            <p:nvPr userDrawn="1"/>
          </p:nvSpPr>
          <p:spPr>
            <a:xfrm>
              <a:off x="5879289" y="5241071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F48A4703-6877-4870-A1D1-51DDC89D472A}"/>
                </a:ext>
              </a:extLst>
            </p:cNvPr>
            <p:cNvSpPr/>
            <p:nvPr userDrawn="1"/>
          </p:nvSpPr>
          <p:spPr>
            <a:xfrm>
              <a:off x="5831853" y="4919144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3B73B26E-2F0B-4BEE-99A7-24495EE50BB7}"/>
                </a:ext>
              </a:extLst>
            </p:cNvPr>
            <p:cNvSpPr/>
            <p:nvPr userDrawn="1"/>
          </p:nvSpPr>
          <p:spPr>
            <a:xfrm>
              <a:off x="4671972" y="5002977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82C17D8-31EC-4B3D-B30E-DBD912828FA9}"/>
                </a:ext>
              </a:extLst>
            </p:cNvPr>
            <p:cNvSpPr/>
            <p:nvPr userDrawn="1"/>
          </p:nvSpPr>
          <p:spPr>
            <a:xfrm>
              <a:off x="5161087" y="4519858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E9E0479C-8678-40B6-91AE-0BD568E6DB70}"/>
                </a:ext>
              </a:extLst>
            </p:cNvPr>
            <p:cNvSpPr/>
            <p:nvPr userDrawn="1"/>
          </p:nvSpPr>
          <p:spPr>
            <a:xfrm>
              <a:off x="5634572" y="4197931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41CC9E5A-3F6A-4827-AF1E-8A3A592306AC}"/>
                </a:ext>
              </a:extLst>
            </p:cNvPr>
            <p:cNvSpPr/>
            <p:nvPr userDrawn="1"/>
          </p:nvSpPr>
          <p:spPr>
            <a:xfrm>
              <a:off x="5426121" y="4779403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3DB46735-7136-4E64-8E80-EC63C760E09A}"/>
                </a:ext>
              </a:extLst>
            </p:cNvPr>
            <p:cNvSpPr/>
            <p:nvPr userDrawn="1"/>
          </p:nvSpPr>
          <p:spPr>
            <a:xfrm>
              <a:off x="5229757" y="3983314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C0C97E9B-4D92-4BA2-AD80-C3FA5CFDCB9A}"/>
                </a:ext>
              </a:extLst>
            </p:cNvPr>
            <p:cNvSpPr/>
            <p:nvPr userDrawn="1"/>
          </p:nvSpPr>
          <p:spPr>
            <a:xfrm>
              <a:off x="6144136" y="5477453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247C2D2-6EB9-44EC-9FFB-64DA68AE9FFC}"/>
                </a:ext>
              </a:extLst>
            </p:cNvPr>
            <p:cNvSpPr/>
            <p:nvPr userDrawn="1"/>
          </p:nvSpPr>
          <p:spPr>
            <a:xfrm>
              <a:off x="6613891" y="5147048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888D8D7B-259B-4575-B330-F126B125A616}"/>
                </a:ext>
              </a:extLst>
            </p:cNvPr>
            <p:cNvSpPr/>
            <p:nvPr userDrawn="1"/>
          </p:nvSpPr>
          <p:spPr>
            <a:xfrm>
              <a:off x="5866268" y="5975528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2E28B396-8F2E-499C-AF5E-623F4A5DB4AF}"/>
                </a:ext>
              </a:extLst>
            </p:cNvPr>
            <p:cNvSpPr/>
            <p:nvPr userDrawn="1"/>
          </p:nvSpPr>
          <p:spPr>
            <a:xfrm>
              <a:off x="7293069" y="5944183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A2D2DB7A-3280-4717-BF98-09A0D807C6E8}"/>
                </a:ext>
              </a:extLst>
            </p:cNvPr>
            <p:cNvSpPr/>
            <p:nvPr userDrawn="1"/>
          </p:nvSpPr>
          <p:spPr>
            <a:xfrm>
              <a:off x="7430413" y="5426530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9E136289-2B04-4562-B61F-B7A37B0C632C}"/>
                </a:ext>
              </a:extLst>
            </p:cNvPr>
            <p:cNvSpPr/>
            <p:nvPr userDrawn="1"/>
          </p:nvSpPr>
          <p:spPr>
            <a:xfrm>
              <a:off x="7382977" y="5104603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BAAA9F9-5E7F-4EDD-A9EA-BF8EC7D2132A}"/>
                </a:ext>
              </a:extLst>
            </p:cNvPr>
            <p:cNvSpPr/>
            <p:nvPr userDrawn="1"/>
          </p:nvSpPr>
          <p:spPr>
            <a:xfrm>
              <a:off x="6223096" y="5188436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5E8BA464-A8C1-4A67-BABB-2A06E94317B0}"/>
                </a:ext>
              </a:extLst>
            </p:cNvPr>
            <p:cNvSpPr/>
            <p:nvPr userDrawn="1"/>
          </p:nvSpPr>
          <p:spPr>
            <a:xfrm>
              <a:off x="6712211" y="4705318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C9C6352A-B133-428E-9C7E-8DF904C8F302}"/>
                </a:ext>
              </a:extLst>
            </p:cNvPr>
            <p:cNvSpPr/>
            <p:nvPr userDrawn="1"/>
          </p:nvSpPr>
          <p:spPr>
            <a:xfrm>
              <a:off x="7185696" y="4383391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6A15E5C5-99E8-40AE-A67A-44C4EB7C20B4}"/>
                </a:ext>
              </a:extLst>
            </p:cNvPr>
            <p:cNvSpPr/>
            <p:nvPr userDrawn="1"/>
          </p:nvSpPr>
          <p:spPr>
            <a:xfrm>
              <a:off x="6977245" y="4964863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9916D12F-42BA-47CE-9BA5-6A75552A1C24}"/>
                </a:ext>
              </a:extLst>
            </p:cNvPr>
            <p:cNvSpPr/>
            <p:nvPr userDrawn="1"/>
          </p:nvSpPr>
          <p:spPr>
            <a:xfrm>
              <a:off x="6780881" y="4168773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342AD94A-98EE-46F2-B315-0A7CB482A319}"/>
                </a:ext>
              </a:extLst>
            </p:cNvPr>
            <p:cNvSpPr/>
            <p:nvPr userDrawn="1"/>
          </p:nvSpPr>
          <p:spPr>
            <a:xfrm>
              <a:off x="7907288" y="5670931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CA30C88A-6613-410A-9D3C-0461F09D8C30}"/>
                </a:ext>
              </a:extLst>
            </p:cNvPr>
            <p:cNvSpPr/>
            <p:nvPr userDrawn="1"/>
          </p:nvSpPr>
          <p:spPr>
            <a:xfrm>
              <a:off x="7043387" y="5597946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38F772C3-298B-415D-811F-7C666BC05201}"/>
                </a:ext>
              </a:extLst>
            </p:cNvPr>
            <p:cNvSpPr/>
            <p:nvPr userDrawn="1"/>
          </p:nvSpPr>
          <p:spPr>
            <a:xfrm>
              <a:off x="7890328" y="5390748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7C0F7D1-FE60-409E-AAC9-B34FA1D3E61E}"/>
                </a:ext>
              </a:extLst>
            </p:cNvPr>
            <p:cNvSpPr/>
            <p:nvPr userDrawn="1"/>
          </p:nvSpPr>
          <p:spPr>
            <a:xfrm>
              <a:off x="8632865" y="5608043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30D4BE53-A6D2-43B5-9C23-C3B205BF567F}"/>
                </a:ext>
              </a:extLst>
            </p:cNvPr>
            <p:cNvSpPr/>
            <p:nvPr userDrawn="1"/>
          </p:nvSpPr>
          <p:spPr>
            <a:xfrm>
              <a:off x="8844193" y="6129642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061E193-D360-4714-AB5F-E7C1F77376D7}"/>
                </a:ext>
              </a:extLst>
            </p:cNvPr>
            <p:cNvSpPr/>
            <p:nvPr userDrawn="1"/>
          </p:nvSpPr>
          <p:spPr>
            <a:xfrm>
              <a:off x="9139768" y="5427322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9443553-030A-4A13-BDB9-DFF63F891DB2}"/>
                </a:ext>
              </a:extLst>
            </p:cNvPr>
            <p:cNvSpPr/>
            <p:nvPr userDrawn="1"/>
          </p:nvSpPr>
          <p:spPr>
            <a:xfrm>
              <a:off x="8934101" y="5290063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4D1B0AD6-2359-4E7B-A537-84A9A64875E6}"/>
                </a:ext>
              </a:extLst>
            </p:cNvPr>
            <p:cNvSpPr/>
            <p:nvPr userDrawn="1"/>
          </p:nvSpPr>
          <p:spPr>
            <a:xfrm>
              <a:off x="7774220" y="5373896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624B99F-724D-4177-A001-D1A80BC85985}"/>
                </a:ext>
              </a:extLst>
            </p:cNvPr>
            <p:cNvSpPr/>
            <p:nvPr userDrawn="1"/>
          </p:nvSpPr>
          <p:spPr>
            <a:xfrm>
              <a:off x="8263335" y="489077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EB7C46F9-F0BF-4978-B605-92EDE00A75DC}"/>
                </a:ext>
              </a:extLst>
            </p:cNvPr>
            <p:cNvSpPr/>
            <p:nvPr userDrawn="1"/>
          </p:nvSpPr>
          <p:spPr>
            <a:xfrm>
              <a:off x="8736820" y="456885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A6A2AFC-2E2C-4534-B224-64A6E9238A92}"/>
                </a:ext>
              </a:extLst>
            </p:cNvPr>
            <p:cNvSpPr/>
            <p:nvPr userDrawn="1"/>
          </p:nvSpPr>
          <p:spPr>
            <a:xfrm>
              <a:off x="8528369" y="5150322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9D7F838E-F7D8-4335-A787-27ED201B3C68}"/>
                </a:ext>
              </a:extLst>
            </p:cNvPr>
            <p:cNvSpPr/>
            <p:nvPr userDrawn="1"/>
          </p:nvSpPr>
          <p:spPr>
            <a:xfrm>
              <a:off x="8332005" y="4354232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BEC4402D-FA58-466E-B435-98EE92E7C618}"/>
                </a:ext>
              </a:extLst>
            </p:cNvPr>
            <p:cNvSpPr/>
            <p:nvPr userDrawn="1"/>
          </p:nvSpPr>
          <p:spPr>
            <a:xfrm>
              <a:off x="9840980" y="5460687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1404296E-49C6-41A0-8CB4-56F5912EA3CD}"/>
                </a:ext>
              </a:extLst>
            </p:cNvPr>
            <p:cNvSpPr/>
            <p:nvPr userDrawn="1"/>
          </p:nvSpPr>
          <p:spPr>
            <a:xfrm>
              <a:off x="9364047" y="5413278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86367F1B-BB52-4E5A-A841-9737E3EF3858}"/>
                </a:ext>
              </a:extLst>
            </p:cNvPr>
            <p:cNvSpPr/>
            <p:nvPr userDrawn="1"/>
          </p:nvSpPr>
          <p:spPr>
            <a:xfrm>
              <a:off x="9746108" y="5043944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402B7E94-A68D-44F8-A6A4-DF517FE5E00C}"/>
                </a:ext>
              </a:extLst>
            </p:cNvPr>
            <p:cNvSpPr/>
            <p:nvPr userDrawn="1"/>
          </p:nvSpPr>
          <p:spPr>
            <a:xfrm>
              <a:off x="6738732" y="5957059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99D7B751-4C46-4A50-A290-48396B350806}"/>
                </a:ext>
              </a:extLst>
            </p:cNvPr>
            <p:cNvSpPr/>
            <p:nvPr userDrawn="1"/>
          </p:nvSpPr>
          <p:spPr>
            <a:xfrm>
              <a:off x="10425287" y="5841079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8258CCE3-D3BA-46BA-850C-AF171563D4AF}"/>
                </a:ext>
              </a:extLst>
            </p:cNvPr>
            <p:cNvSpPr/>
            <p:nvPr userDrawn="1"/>
          </p:nvSpPr>
          <p:spPr>
            <a:xfrm>
              <a:off x="10562631" y="5323426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39037205-59FF-4011-989A-4655803381E6}"/>
                </a:ext>
              </a:extLst>
            </p:cNvPr>
            <p:cNvSpPr/>
            <p:nvPr userDrawn="1"/>
          </p:nvSpPr>
          <p:spPr>
            <a:xfrm>
              <a:off x="10515195" y="5001499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F354E80D-9459-442D-8BC7-DFD21D0D7EEC}"/>
                </a:ext>
              </a:extLst>
            </p:cNvPr>
            <p:cNvSpPr/>
            <p:nvPr userDrawn="1"/>
          </p:nvSpPr>
          <p:spPr>
            <a:xfrm>
              <a:off x="9355313" y="5085332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4A49DB13-E7BF-4A4E-9105-72B80FA6F6EA}"/>
                </a:ext>
              </a:extLst>
            </p:cNvPr>
            <p:cNvSpPr/>
            <p:nvPr userDrawn="1"/>
          </p:nvSpPr>
          <p:spPr>
            <a:xfrm>
              <a:off x="9844428" y="4602214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C51420FB-C6F8-4C55-A080-6F7E981E24A6}"/>
                </a:ext>
              </a:extLst>
            </p:cNvPr>
            <p:cNvSpPr/>
            <p:nvPr userDrawn="1"/>
          </p:nvSpPr>
          <p:spPr>
            <a:xfrm>
              <a:off x="10317913" y="4280287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6D0A764C-1D6A-4C6F-BC6F-D64F07ED9629}"/>
                </a:ext>
              </a:extLst>
            </p:cNvPr>
            <p:cNvSpPr/>
            <p:nvPr userDrawn="1"/>
          </p:nvSpPr>
          <p:spPr>
            <a:xfrm>
              <a:off x="10109463" y="4861759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8D27F5E0-EB7E-4AAB-8DEF-45FA9094EA91}"/>
                </a:ext>
              </a:extLst>
            </p:cNvPr>
            <p:cNvSpPr/>
            <p:nvPr userDrawn="1"/>
          </p:nvSpPr>
          <p:spPr>
            <a:xfrm>
              <a:off x="9913099" y="4065669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E5647E06-36E4-4411-9A68-DDF09C4AFFF8}"/>
                </a:ext>
              </a:extLst>
            </p:cNvPr>
            <p:cNvSpPr/>
            <p:nvPr userDrawn="1"/>
          </p:nvSpPr>
          <p:spPr>
            <a:xfrm>
              <a:off x="11334019" y="5687764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2A238130-A053-4166-B291-F96F585CEDF1}"/>
                </a:ext>
              </a:extLst>
            </p:cNvPr>
            <p:cNvSpPr/>
            <p:nvPr userDrawn="1"/>
          </p:nvSpPr>
          <p:spPr>
            <a:xfrm>
              <a:off x="10591056" y="5346919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D4C371F0-FF1E-4C0C-86EF-4BA3406089C9}"/>
                </a:ext>
              </a:extLst>
            </p:cNvPr>
            <p:cNvSpPr/>
            <p:nvPr userDrawn="1"/>
          </p:nvSpPr>
          <p:spPr>
            <a:xfrm>
              <a:off x="10973117" y="4977584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1A07D4DF-A78B-4EBA-8EED-5C9556ED26CB}"/>
                </a:ext>
              </a:extLst>
            </p:cNvPr>
            <p:cNvSpPr/>
            <p:nvPr userDrawn="1"/>
          </p:nvSpPr>
          <p:spPr>
            <a:xfrm>
              <a:off x="11014349" y="5978279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D1204C3E-B286-4BBD-8CAB-D74222AE2CC1}"/>
                </a:ext>
              </a:extLst>
            </p:cNvPr>
            <p:cNvSpPr/>
            <p:nvPr userDrawn="1"/>
          </p:nvSpPr>
          <p:spPr>
            <a:xfrm>
              <a:off x="11566035" y="5453506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4A299B7F-1031-4F4B-885B-D1025C25BACE}"/>
                </a:ext>
              </a:extLst>
            </p:cNvPr>
            <p:cNvSpPr/>
            <p:nvPr userDrawn="1"/>
          </p:nvSpPr>
          <p:spPr>
            <a:xfrm>
              <a:off x="11789640" y="525706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BB68D20E-C3EA-4C86-ACAF-D00EF13F07AD}"/>
                </a:ext>
              </a:extLst>
            </p:cNvPr>
            <p:cNvSpPr/>
            <p:nvPr userDrawn="1"/>
          </p:nvSpPr>
          <p:spPr>
            <a:xfrm>
              <a:off x="11742204" y="493514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0076A9EB-EB51-4B2C-BA7F-B9AA40584597}"/>
                </a:ext>
              </a:extLst>
            </p:cNvPr>
            <p:cNvSpPr/>
            <p:nvPr userDrawn="1"/>
          </p:nvSpPr>
          <p:spPr>
            <a:xfrm>
              <a:off x="10582323" y="5018973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097CC4B-25F8-4E29-ACE2-A93A9FA6834A}"/>
                </a:ext>
              </a:extLst>
            </p:cNvPr>
            <p:cNvSpPr/>
            <p:nvPr userDrawn="1"/>
          </p:nvSpPr>
          <p:spPr>
            <a:xfrm>
              <a:off x="11071437" y="4535854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A776E018-A906-454D-B0E6-ECA79B647E04}"/>
                </a:ext>
              </a:extLst>
            </p:cNvPr>
            <p:cNvSpPr/>
            <p:nvPr userDrawn="1"/>
          </p:nvSpPr>
          <p:spPr>
            <a:xfrm>
              <a:off x="11544923" y="4213927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F3115826-FFBC-49E2-A081-4625442A56C1}"/>
                </a:ext>
              </a:extLst>
            </p:cNvPr>
            <p:cNvSpPr/>
            <p:nvPr userDrawn="1"/>
          </p:nvSpPr>
          <p:spPr>
            <a:xfrm>
              <a:off x="11336472" y="4795399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2028483E-3912-4187-87DF-5385744D957D}"/>
                </a:ext>
              </a:extLst>
            </p:cNvPr>
            <p:cNvSpPr/>
            <p:nvPr userDrawn="1"/>
          </p:nvSpPr>
          <p:spPr>
            <a:xfrm>
              <a:off x="11140108" y="3999309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1F23309C-21E1-4547-B043-37682E0A7139}"/>
                </a:ext>
              </a:extLst>
            </p:cNvPr>
            <p:cNvSpPr/>
            <p:nvPr userDrawn="1"/>
          </p:nvSpPr>
          <p:spPr>
            <a:xfrm>
              <a:off x="2320772" y="460622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243" name="Rectangle 242">
            <a:extLst>
              <a:ext uri="{FF2B5EF4-FFF2-40B4-BE49-F238E27FC236}">
                <a16:creationId xmlns:a16="http://schemas.microsoft.com/office/drawing/2014/main" id="{B2EE556F-C73A-42DA-B0AD-9A5006D3DE91}"/>
              </a:ext>
            </a:extLst>
          </p:cNvPr>
          <p:cNvSpPr/>
          <p:nvPr/>
        </p:nvSpPr>
        <p:spPr>
          <a:xfrm>
            <a:off x="0" y="5733727"/>
            <a:ext cx="12192000" cy="400945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F5B317"/>
              </a:solidFill>
            </a:endParaRPr>
          </a:p>
        </p:txBody>
      </p:sp>
      <p:sp>
        <p:nvSpPr>
          <p:cNvPr id="244" name="Text Placeholder 1">
            <a:extLst>
              <a:ext uri="{FF2B5EF4-FFF2-40B4-BE49-F238E27FC236}">
                <a16:creationId xmlns:a16="http://schemas.microsoft.com/office/drawing/2014/main" id="{4D41A661-A9D3-4940-874B-36721727D372}"/>
              </a:ext>
            </a:extLst>
          </p:cNvPr>
          <p:cNvSpPr txBox="1">
            <a:spLocks/>
          </p:cNvSpPr>
          <p:nvPr/>
        </p:nvSpPr>
        <p:spPr>
          <a:xfrm>
            <a:off x="54506" y="361204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8ECFE614-1364-40AE-A97B-902D4EF0F1F2}"/>
              </a:ext>
            </a:extLst>
          </p:cNvPr>
          <p:cNvGrpSpPr/>
          <p:nvPr/>
        </p:nvGrpSpPr>
        <p:grpSpPr>
          <a:xfrm>
            <a:off x="3174294" y="2680359"/>
            <a:ext cx="1584176" cy="3061053"/>
            <a:chOff x="903020" y="3403687"/>
            <a:chExt cx="1584176" cy="3061053"/>
          </a:xfrm>
        </p:grpSpPr>
        <p:sp>
          <p:nvSpPr>
            <p:cNvPr id="246" name="Trapezoid 245">
              <a:extLst>
                <a:ext uri="{FF2B5EF4-FFF2-40B4-BE49-F238E27FC236}">
                  <a16:creationId xmlns:a16="http://schemas.microsoft.com/office/drawing/2014/main" id="{75C49ADA-069B-4450-AEBC-790DC53F78E9}"/>
                </a:ext>
              </a:extLst>
            </p:cNvPr>
            <p:cNvSpPr/>
            <p:nvPr/>
          </p:nvSpPr>
          <p:spPr>
            <a:xfrm>
              <a:off x="1605955" y="5636740"/>
              <a:ext cx="178306" cy="828000"/>
            </a:xfrm>
            <a:prstGeom prst="trapezoi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1ED33F01-1132-409D-B7A2-AE950B737BC5}"/>
                </a:ext>
              </a:extLst>
            </p:cNvPr>
            <p:cNvGrpSpPr/>
            <p:nvPr/>
          </p:nvGrpSpPr>
          <p:grpSpPr>
            <a:xfrm>
              <a:off x="903020" y="3403687"/>
              <a:ext cx="1584176" cy="2282988"/>
              <a:chOff x="967240" y="3289369"/>
              <a:chExt cx="1100200" cy="1585520"/>
            </a:xfrm>
          </p:grpSpPr>
          <p:sp>
            <p:nvSpPr>
              <p:cNvPr id="248" name="Freeform 3">
                <a:extLst>
                  <a:ext uri="{FF2B5EF4-FFF2-40B4-BE49-F238E27FC236}">
                    <a16:creationId xmlns:a16="http://schemas.microsoft.com/office/drawing/2014/main" id="{584042AF-1955-4AA0-ADE8-A37D80AA30F8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9" name="Freeform 18">
                <a:extLst>
                  <a:ext uri="{FF2B5EF4-FFF2-40B4-BE49-F238E27FC236}">
                    <a16:creationId xmlns:a16="http://schemas.microsoft.com/office/drawing/2014/main" id="{19664776-3BAE-469C-9151-08765E1BC33F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50" name="그룹 5">
            <a:extLst>
              <a:ext uri="{FF2B5EF4-FFF2-40B4-BE49-F238E27FC236}">
                <a16:creationId xmlns:a16="http://schemas.microsoft.com/office/drawing/2014/main" id="{8EAD4E39-271B-4A85-8B3A-5F3644AF554F}"/>
              </a:ext>
            </a:extLst>
          </p:cNvPr>
          <p:cNvGrpSpPr/>
          <p:nvPr/>
        </p:nvGrpSpPr>
        <p:grpSpPr>
          <a:xfrm>
            <a:off x="5301473" y="2680358"/>
            <a:ext cx="1584176" cy="3061053"/>
            <a:chOff x="5717691" y="3403687"/>
            <a:chExt cx="1584176" cy="3061053"/>
          </a:xfrm>
        </p:grpSpPr>
        <p:sp>
          <p:nvSpPr>
            <p:cNvPr id="251" name="Trapezoid 250">
              <a:extLst>
                <a:ext uri="{FF2B5EF4-FFF2-40B4-BE49-F238E27FC236}">
                  <a16:creationId xmlns:a16="http://schemas.microsoft.com/office/drawing/2014/main" id="{597EC458-99D5-452C-A4BB-820A7E2D0911}"/>
                </a:ext>
              </a:extLst>
            </p:cNvPr>
            <p:cNvSpPr/>
            <p:nvPr/>
          </p:nvSpPr>
          <p:spPr>
            <a:xfrm>
              <a:off x="6420626" y="5636740"/>
              <a:ext cx="178306" cy="828000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E31012B9-14B4-46E7-B3F7-3432E5ABFEBE}"/>
                </a:ext>
              </a:extLst>
            </p:cNvPr>
            <p:cNvGrpSpPr/>
            <p:nvPr/>
          </p:nvGrpSpPr>
          <p:grpSpPr>
            <a:xfrm>
              <a:off x="5717691" y="3403687"/>
              <a:ext cx="1584176" cy="2282988"/>
              <a:chOff x="967240" y="3289369"/>
              <a:chExt cx="1100200" cy="1585520"/>
            </a:xfrm>
          </p:grpSpPr>
          <p:sp>
            <p:nvSpPr>
              <p:cNvPr id="253" name="Freeform 21">
                <a:extLst>
                  <a:ext uri="{FF2B5EF4-FFF2-40B4-BE49-F238E27FC236}">
                    <a16:creationId xmlns:a16="http://schemas.microsoft.com/office/drawing/2014/main" id="{EB3B3AE8-C675-4733-BFEB-F946530BEBF6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4" name="Freeform 22">
                <a:extLst>
                  <a:ext uri="{FF2B5EF4-FFF2-40B4-BE49-F238E27FC236}">
                    <a16:creationId xmlns:a16="http://schemas.microsoft.com/office/drawing/2014/main" id="{D12A6C8F-533F-4859-9102-A957930E8585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55" name="그룹 6">
            <a:extLst>
              <a:ext uri="{FF2B5EF4-FFF2-40B4-BE49-F238E27FC236}">
                <a16:creationId xmlns:a16="http://schemas.microsoft.com/office/drawing/2014/main" id="{7AA64569-DDDA-4ED4-B938-8C4A7AFE3356}"/>
              </a:ext>
            </a:extLst>
          </p:cNvPr>
          <p:cNvGrpSpPr/>
          <p:nvPr/>
        </p:nvGrpSpPr>
        <p:grpSpPr>
          <a:xfrm>
            <a:off x="7428652" y="2680358"/>
            <a:ext cx="1584176" cy="3061053"/>
            <a:chOff x="7636762" y="3403687"/>
            <a:chExt cx="1584176" cy="3061053"/>
          </a:xfrm>
        </p:grpSpPr>
        <p:sp>
          <p:nvSpPr>
            <p:cNvPr id="256" name="Trapezoid 255">
              <a:extLst>
                <a:ext uri="{FF2B5EF4-FFF2-40B4-BE49-F238E27FC236}">
                  <a16:creationId xmlns:a16="http://schemas.microsoft.com/office/drawing/2014/main" id="{F8D76F94-754F-4D03-906D-30BA4487FB6B}"/>
                </a:ext>
              </a:extLst>
            </p:cNvPr>
            <p:cNvSpPr/>
            <p:nvPr/>
          </p:nvSpPr>
          <p:spPr>
            <a:xfrm>
              <a:off x="8339697" y="5636740"/>
              <a:ext cx="178306" cy="828000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3BF3FF18-200C-4825-983B-4F90CE9819EE}"/>
                </a:ext>
              </a:extLst>
            </p:cNvPr>
            <p:cNvGrpSpPr/>
            <p:nvPr/>
          </p:nvGrpSpPr>
          <p:grpSpPr>
            <a:xfrm>
              <a:off x="7636762" y="3403687"/>
              <a:ext cx="1584176" cy="2282988"/>
              <a:chOff x="967240" y="3289369"/>
              <a:chExt cx="1100200" cy="1585520"/>
            </a:xfrm>
          </p:grpSpPr>
          <p:sp>
            <p:nvSpPr>
              <p:cNvPr id="258" name="Freeform 24">
                <a:extLst>
                  <a:ext uri="{FF2B5EF4-FFF2-40B4-BE49-F238E27FC236}">
                    <a16:creationId xmlns:a16="http://schemas.microsoft.com/office/drawing/2014/main" id="{3A89C517-6EB6-44D3-9CB3-9DA16F1D9902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9" name="Freeform 25">
                <a:extLst>
                  <a:ext uri="{FF2B5EF4-FFF2-40B4-BE49-F238E27FC236}">
                    <a16:creationId xmlns:a16="http://schemas.microsoft.com/office/drawing/2014/main" id="{9DCB2E1E-30B6-43E7-890E-11A745914FED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60" name="그룹 7">
            <a:extLst>
              <a:ext uri="{FF2B5EF4-FFF2-40B4-BE49-F238E27FC236}">
                <a16:creationId xmlns:a16="http://schemas.microsoft.com/office/drawing/2014/main" id="{114052A6-F39C-40CB-9EFD-60B08BBCE96F}"/>
              </a:ext>
            </a:extLst>
          </p:cNvPr>
          <p:cNvGrpSpPr/>
          <p:nvPr/>
        </p:nvGrpSpPr>
        <p:grpSpPr>
          <a:xfrm>
            <a:off x="9555832" y="2680358"/>
            <a:ext cx="1584176" cy="3061053"/>
            <a:chOff x="9555832" y="3403687"/>
            <a:chExt cx="1584176" cy="3061053"/>
          </a:xfrm>
        </p:grpSpPr>
        <p:sp>
          <p:nvSpPr>
            <p:cNvPr id="261" name="Trapezoid 260">
              <a:extLst>
                <a:ext uri="{FF2B5EF4-FFF2-40B4-BE49-F238E27FC236}">
                  <a16:creationId xmlns:a16="http://schemas.microsoft.com/office/drawing/2014/main" id="{867ACABB-0F85-463F-AB84-4F38CFFFDA58}"/>
                </a:ext>
              </a:extLst>
            </p:cNvPr>
            <p:cNvSpPr/>
            <p:nvPr/>
          </p:nvSpPr>
          <p:spPr>
            <a:xfrm>
              <a:off x="10258767" y="5636740"/>
              <a:ext cx="178306" cy="828000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823611CE-AFF3-48ED-A349-28510ED88392}"/>
                </a:ext>
              </a:extLst>
            </p:cNvPr>
            <p:cNvGrpSpPr/>
            <p:nvPr/>
          </p:nvGrpSpPr>
          <p:grpSpPr>
            <a:xfrm>
              <a:off x="9555832" y="3403687"/>
              <a:ext cx="1584176" cy="2282988"/>
              <a:chOff x="967240" y="3289369"/>
              <a:chExt cx="1100200" cy="1585520"/>
            </a:xfrm>
          </p:grpSpPr>
          <p:sp>
            <p:nvSpPr>
              <p:cNvPr id="263" name="Freeform 27">
                <a:extLst>
                  <a:ext uri="{FF2B5EF4-FFF2-40B4-BE49-F238E27FC236}">
                    <a16:creationId xmlns:a16="http://schemas.microsoft.com/office/drawing/2014/main" id="{60115F85-2468-4DA5-93AD-0E55E0042B56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4" name="Freeform 28">
                <a:extLst>
                  <a:ext uri="{FF2B5EF4-FFF2-40B4-BE49-F238E27FC236}">
                    <a16:creationId xmlns:a16="http://schemas.microsoft.com/office/drawing/2014/main" id="{A4FBCDB3-429A-42D3-A815-E21EE9B406DD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8B54AB27-D418-410D-A000-9BD750BE940B}"/>
              </a:ext>
            </a:extLst>
          </p:cNvPr>
          <p:cNvGrpSpPr/>
          <p:nvPr/>
        </p:nvGrpSpPr>
        <p:grpSpPr>
          <a:xfrm>
            <a:off x="2961548" y="975876"/>
            <a:ext cx="1997216" cy="1477328"/>
            <a:chOff x="3017859" y="4283314"/>
            <a:chExt cx="1890849" cy="1477328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BEB53209-82E7-4AB6-8E04-145AE922885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E4845344-01B8-46D5-9B67-143A51C60D9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737B479D-7CE8-46C8-87CC-3966C630A05F}"/>
              </a:ext>
            </a:extLst>
          </p:cNvPr>
          <p:cNvGrpSpPr/>
          <p:nvPr/>
        </p:nvGrpSpPr>
        <p:grpSpPr>
          <a:xfrm>
            <a:off x="5083457" y="975876"/>
            <a:ext cx="1997216" cy="1477328"/>
            <a:chOff x="3017859" y="4283314"/>
            <a:chExt cx="1890849" cy="1477328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837C4761-A106-4B17-9190-334198C4E8E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24C062EF-0B4F-4BB8-BAEF-D7014EC5E0F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AEC260BB-2EA3-4D10-891D-81EEA0C6E6CE}"/>
              </a:ext>
            </a:extLst>
          </p:cNvPr>
          <p:cNvGrpSpPr/>
          <p:nvPr/>
        </p:nvGrpSpPr>
        <p:grpSpPr>
          <a:xfrm>
            <a:off x="7205366" y="975876"/>
            <a:ext cx="1997216" cy="1477328"/>
            <a:chOff x="3017859" y="4283314"/>
            <a:chExt cx="1890849" cy="1477328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15F498DD-BFA8-40EF-BC9B-1029034BCFE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B6F1E623-4752-47E5-95C8-94698240D24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525DB48E-5937-450D-8F2D-75784CF84BF8}"/>
              </a:ext>
            </a:extLst>
          </p:cNvPr>
          <p:cNvGrpSpPr/>
          <p:nvPr/>
        </p:nvGrpSpPr>
        <p:grpSpPr>
          <a:xfrm>
            <a:off x="9327276" y="975876"/>
            <a:ext cx="1997216" cy="1477328"/>
            <a:chOff x="3017859" y="4283314"/>
            <a:chExt cx="1890849" cy="1477328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0BF86590-6DB7-40CC-9B21-FC89F96A622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1AF99BA2-480A-45F4-858D-727F19CBD5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7" name="Group 4">
            <a:extLst>
              <a:ext uri="{FF2B5EF4-FFF2-40B4-BE49-F238E27FC236}">
                <a16:creationId xmlns:a16="http://schemas.microsoft.com/office/drawing/2014/main" id="{54884230-B9B9-49DD-9A0E-1C395ECE8426}"/>
              </a:ext>
            </a:extLst>
          </p:cNvPr>
          <p:cNvGrpSpPr/>
          <p:nvPr/>
        </p:nvGrpSpPr>
        <p:grpSpPr>
          <a:xfrm>
            <a:off x="1047115" y="2680359"/>
            <a:ext cx="1584176" cy="3061053"/>
            <a:chOff x="903020" y="3403687"/>
            <a:chExt cx="1584176" cy="3061053"/>
          </a:xfrm>
        </p:grpSpPr>
        <p:sp>
          <p:nvSpPr>
            <p:cNvPr id="278" name="Trapezoid 19">
              <a:extLst>
                <a:ext uri="{FF2B5EF4-FFF2-40B4-BE49-F238E27FC236}">
                  <a16:creationId xmlns:a16="http://schemas.microsoft.com/office/drawing/2014/main" id="{8846EB87-3B4C-4C20-98E5-E643DB0C44F1}"/>
                </a:ext>
              </a:extLst>
            </p:cNvPr>
            <p:cNvSpPr/>
            <p:nvPr/>
          </p:nvSpPr>
          <p:spPr>
            <a:xfrm>
              <a:off x="1605955" y="5636740"/>
              <a:ext cx="178306" cy="828000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79" name="Group 16">
              <a:extLst>
                <a:ext uri="{FF2B5EF4-FFF2-40B4-BE49-F238E27FC236}">
                  <a16:creationId xmlns:a16="http://schemas.microsoft.com/office/drawing/2014/main" id="{97854584-4456-44FC-B44E-DE46376E7104}"/>
                </a:ext>
              </a:extLst>
            </p:cNvPr>
            <p:cNvGrpSpPr/>
            <p:nvPr/>
          </p:nvGrpSpPr>
          <p:grpSpPr>
            <a:xfrm>
              <a:off x="903020" y="3403687"/>
              <a:ext cx="1584176" cy="2282988"/>
              <a:chOff x="967240" y="3289369"/>
              <a:chExt cx="1100200" cy="1585520"/>
            </a:xfrm>
          </p:grpSpPr>
          <p:sp>
            <p:nvSpPr>
              <p:cNvPr id="280" name="Freeform 3">
                <a:extLst>
                  <a:ext uri="{FF2B5EF4-FFF2-40B4-BE49-F238E27FC236}">
                    <a16:creationId xmlns:a16="http://schemas.microsoft.com/office/drawing/2014/main" id="{0FD3805F-F0B6-4B69-8F05-5C17B7B757D5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1" name="Freeform 18">
                <a:extLst>
                  <a:ext uri="{FF2B5EF4-FFF2-40B4-BE49-F238E27FC236}">
                    <a16:creationId xmlns:a16="http://schemas.microsoft.com/office/drawing/2014/main" id="{F04379F7-3A33-4984-B609-53542B0CB2F2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82" name="Group 33">
            <a:extLst>
              <a:ext uri="{FF2B5EF4-FFF2-40B4-BE49-F238E27FC236}">
                <a16:creationId xmlns:a16="http://schemas.microsoft.com/office/drawing/2014/main" id="{B77E9931-9E6B-4657-B067-14E3236505C0}"/>
              </a:ext>
            </a:extLst>
          </p:cNvPr>
          <p:cNvGrpSpPr/>
          <p:nvPr/>
        </p:nvGrpSpPr>
        <p:grpSpPr>
          <a:xfrm>
            <a:off x="839639" y="975876"/>
            <a:ext cx="1997216" cy="1477328"/>
            <a:chOff x="3017859" y="4283314"/>
            <a:chExt cx="1890849" cy="1477328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49F8506B-3CD4-4F82-8937-273873C5B08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0A35B56B-089A-49DE-B6A1-96365126F84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" name="Rectangle 30">
            <a:extLst>
              <a:ext uri="{FF2B5EF4-FFF2-40B4-BE49-F238E27FC236}">
                <a16:creationId xmlns:a16="http://schemas.microsoft.com/office/drawing/2014/main" id="{FDBD05F2-87DD-436A-A9E3-AB5BE6941E63}"/>
              </a:ext>
            </a:extLst>
          </p:cNvPr>
          <p:cNvSpPr/>
          <p:nvPr/>
        </p:nvSpPr>
        <p:spPr>
          <a:xfrm>
            <a:off x="1651620" y="388296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6" name="Freeform 18">
            <a:extLst>
              <a:ext uri="{FF2B5EF4-FFF2-40B4-BE49-F238E27FC236}">
                <a16:creationId xmlns:a16="http://schemas.microsoft.com/office/drawing/2014/main" id="{92589663-BCF6-469A-9B83-72BE36BE43B1}"/>
              </a:ext>
            </a:extLst>
          </p:cNvPr>
          <p:cNvSpPr/>
          <p:nvPr/>
        </p:nvSpPr>
        <p:spPr>
          <a:xfrm>
            <a:off x="10077955" y="3864612"/>
            <a:ext cx="546787" cy="44129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" name="Oval 7">
            <a:extLst>
              <a:ext uri="{FF2B5EF4-FFF2-40B4-BE49-F238E27FC236}">
                <a16:creationId xmlns:a16="http://schemas.microsoft.com/office/drawing/2014/main" id="{2DC7D4BE-5C13-4C8D-A310-E3D4D581E64B}"/>
              </a:ext>
            </a:extLst>
          </p:cNvPr>
          <p:cNvSpPr/>
          <p:nvPr/>
        </p:nvSpPr>
        <p:spPr>
          <a:xfrm>
            <a:off x="8000949" y="3854184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8" name="Rectangle 16">
            <a:extLst>
              <a:ext uri="{FF2B5EF4-FFF2-40B4-BE49-F238E27FC236}">
                <a16:creationId xmlns:a16="http://schemas.microsoft.com/office/drawing/2014/main" id="{3D600E70-127A-47BD-A643-8CE908E7F756}"/>
              </a:ext>
            </a:extLst>
          </p:cNvPr>
          <p:cNvSpPr/>
          <p:nvPr/>
        </p:nvSpPr>
        <p:spPr>
          <a:xfrm>
            <a:off x="3718169" y="391958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9" name="Round Same Side Corner Rectangle 36">
            <a:extLst>
              <a:ext uri="{FF2B5EF4-FFF2-40B4-BE49-F238E27FC236}">
                <a16:creationId xmlns:a16="http://schemas.microsoft.com/office/drawing/2014/main" id="{1F53EDAF-665C-4798-BE48-12857119BA4A}"/>
              </a:ext>
            </a:extLst>
          </p:cNvPr>
          <p:cNvSpPr>
            <a:spLocks noChangeAspect="1"/>
          </p:cNvSpPr>
          <p:nvPr/>
        </p:nvSpPr>
        <p:spPr>
          <a:xfrm>
            <a:off x="5841105" y="3885009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195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914" y="1325375"/>
            <a:ext cx="10515600" cy="1181287"/>
          </a:xfrm>
        </p:spPr>
        <p:txBody>
          <a:bodyPr/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Content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941" y="2506662"/>
            <a:ext cx="10515600" cy="4351338"/>
          </a:xfrm>
        </p:spPr>
        <p:txBody>
          <a:bodyPr/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UTHM At A Glance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Subtitle 2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Subtitle 3</a:t>
            </a:r>
          </a:p>
        </p:txBody>
      </p:sp>
    </p:spTree>
    <p:extLst>
      <p:ext uri="{BB962C8B-B14F-4D97-AF65-F5344CB8AC3E}">
        <p14:creationId xmlns:p14="http://schemas.microsoft.com/office/powerpoint/2010/main" val="3503263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FACDDD4-2D10-4F7A-8FCB-0D5348FEEFC3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26E1C89-B90E-4331-A7EA-BF7BCDF934AD}"/>
              </a:ext>
            </a:extLst>
          </p:cNvPr>
          <p:cNvSpPr/>
          <p:nvPr/>
        </p:nvSpPr>
        <p:spPr>
          <a:xfrm rot="16200000" flipH="1">
            <a:off x="6502756" y="3210330"/>
            <a:ext cx="759793" cy="460945"/>
          </a:xfrm>
          <a:custGeom>
            <a:avLst/>
            <a:gdLst>
              <a:gd name="connsiteX0" fmla="*/ 782320 w 1075004"/>
              <a:gd name="connsiteY0" fmla="*/ 253920 h 652174"/>
              <a:gd name="connsiteX1" fmla="*/ 763875 w 1075004"/>
              <a:gd name="connsiteY1" fmla="*/ 269397 h 652174"/>
              <a:gd name="connsiteX2" fmla="*/ 421371 w 1075004"/>
              <a:gd name="connsiteY2" fmla="*/ 239432 h 652174"/>
              <a:gd name="connsiteX3" fmla="*/ 421370 w 1075004"/>
              <a:gd name="connsiteY3" fmla="*/ 253855 h 652174"/>
              <a:gd name="connsiteX4" fmla="*/ 447078 w 1075004"/>
              <a:gd name="connsiteY4" fmla="*/ 253855 h 652174"/>
              <a:gd name="connsiteX5" fmla="*/ 464104 w 1075004"/>
              <a:gd name="connsiteY5" fmla="*/ 270881 h 652174"/>
              <a:gd name="connsiteX6" fmla="*/ 464104 w 1075004"/>
              <a:gd name="connsiteY6" fmla="*/ 270880 h 652174"/>
              <a:gd name="connsiteX7" fmla="*/ 447079 w 1075004"/>
              <a:gd name="connsiteY7" fmla="*/ 287906 h 652174"/>
              <a:gd name="connsiteX8" fmla="*/ 421371 w 1075004"/>
              <a:gd name="connsiteY8" fmla="*/ 287906 h 652174"/>
              <a:gd name="connsiteX9" fmla="*/ 421371 w 1075004"/>
              <a:gd name="connsiteY9" fmla="*/ 311228 h 652174"/>
              <a:gd name="connsiteX10" fmla="*/ 447078 w 1075004"/>
              <a:gd name="connsiteY10" fmla="*/ 311228 h 652174"/>
              <a:gd name="connsiteX11" fmla="*/ 464104 w 1075004"/>
              <a:gd name="connsiteY11" fmla="*/ 328254 h 652174"/>
              <a:gd name="connsiteX12" fmla="*/ 464104 w 1075004"/>
              <a:gd name="connsiteY12" fmla="*/ 328254 h 652174"/>
              <a:gd name="connsiteX13" fmla="*/ 447079 w 1075004"/>
              <a:gd name="connsiteY13" fmla="*/ 345279 h 652174"/>
              <a:gd name="connsiteX14" fmla="*/ 421371 w 1075004"/>
              <a:gd name="connsiteY14" fmla="*/ 345280 h 652174"/>
              <a:gd name="connsiteX15" fmla="*/ 421371 w 1075004"/>
              <a:gd name="connsiteY15" fmla="*/ 368602 h 652174"/>
              <a:gd name="connsiteX16" fmla="*/ 447078 w 1075004"/>
              <a:gd name="connsiteY16" fmla="*/ 368602 h 652174"/>
              <a:gd name="connsiteX17" fmla="*/ 464104 w 1075004"/>
              <a:gd name="connsiteY17" fmla="*/ 385628 h 652174"/>
              <a:gd name="connsiteX18" fmla="*/ 464104 w 1075004"/>
              <a:gd name="connsiteY18" fmla="*/ 385628 h 652174"/>
              <a:gd name="connsiteX19" fmla="*/ 447079 w 1075004"/>
              <a:gd name="connsiteY19" fmla="*/ 402653 h 652174"/>
              <a:gd name="connsiteX20" fmla="*/ 421371 w 1075004"/>
              <a:gd name="connsiteY20" fmla="*/ 402653 h 652174"/>
              <a:gd name="connsiteX21" fmla="*/ 421370 w 1075004"/>
              <a:gd name="connsiteY21" fmla="*/ 417163 h 652174"/>
              <a:gd name="connsiteX22" fmla="*/ 762268 w 1075004"/>
              <a:gd name="connsiteY22" fmla="*/ 381333 h 652174"/>
              <a:gd name="connsiteX23" fmla="*/ 780980 w 1075004"/>
              <a:gd name="connsiteY23" fmla="*/ 396486 h 652174"/>
              <a:gd name="connsiteX24" fmla="*/ 765828 w 1075004"/>
              <a:gd name="connsiteY24" fmla="*/ 415198 h 652174"/>
              <a:gd name="connsiteX25" fmla="*/ 415893 w 1075004"/>
              <a:gd name="connsiteY25" fmla="*/ 451978 h 652174"/>
              <a:gd name="connsiteX26" fmla="*/ 397181 w 1075004"/>
              <a:gd name="connsiteY26" fmla="*/ 436825 h 652174"/>
              <a:gd name="connsiteX27" fmla="*/ 398889 w 1075004"/>
              <a:gd name="connsiteY27" fmla="*/ 431061 h 652174"/>
              <a:gd name="connsiteX28" fmla="*/ 398669 w 1075004"/>
              <a:gd name="connsiteY28" fmla="*/ 430531 h 652174"/>
              <a:gd name="connsiteX29" fmla="*/ 398669 w 1075004"/>
              <a:gd name="connsiteY29" fmla="*/ 402653 h 652174"/>
              <a:gd name="connsiteX30" fmla="*/ 372962 w 1075004"/>
              <a:gd name="connsiteY30" fmla="*/ 402654 h 652174"/>
              <a:gd name="connsiteX31" fmla="*/ 355936 w 1075004"/>
              <a:gd name="connsiteY31" fmla="*/ 385628 h 652174"/>
              <a:gd name="connsiteX32" fmla="*/ 372962 w 1075004"/>
              <a:gd name="connsiteY32" fmla="*/ 368602 h 652174"/>
              <a:gd name="connsiteX33" fmla="*/ 398669 w 1075004"/>
              <a:gd name="connsiteY33" fmla="*/ 368602 h 652174"/>
              <a:gd name="connsiteX34" fmla="*/ 398670 w 1075004"/>
              <a:gd name="connsiteY34" fmla="*/ 345280 h 652174"/>
              <a:gd name="connsiteX35" fmla="*/ 372962 w 1075004"/>
              <a:gd name="connsiteY35" fmla="*/ 345280 h 652174"/>
              <a:gd name="connsiteX36" fmla="*/ 355936 w 1075004"/>
              <a:gd name="connsiteY36" fmla="*/ 328254 h 652174"/>
              <a:gd name="connsiteX37" fmla="*/ 372962 w 1075004"/>
              <a:gd name="connsiteY37" fmla="*/ 311229 h 652174"/>
              <a:gd name="connsiteX38" fmla="*/ 398669 w 1075004"/>
              <a:gd name="connsiteY38" fmla="*/ 311228 h 652174"/>
              <a:gd name="connsiteX39" fmla="*/ 398669 w 1075004"/>
              <a:gd name="connsiteY39" fmla="*/ 287906 h 652174"/>
              <a:gd name="connsiteX40" fmla="*/ 372962 w 1075004"/>
              <a:gd name="connsiteY40" fmla="*/ 287906 h 652174"/>
              <a:gd name="connsiteX41" fmla="*/ 355936 w 1075004"/>
              <a:gd name="connsiteY41" fmla="*/ 270881 h 652174"/>
              <a:gd name="connsiteX42" fmla="*/ 372962 w 1075004"/>
              <a:gd name="connsiteY42" fmla="*/ 253855 h 652174"/>
              <a:gd name="connsiteX43" fmla="*/ 398670 w 1075004"/>
              <a:gd name="connsiteY43" fmla="*/ 253855 h 652174"/>
              <a:gd name="connsiteX44" fmla="*/ 398670 w 1075004"/>
              <a:gd name="connsiteY44" fmla="*/ 226225 h 652174"/>
              <a:gd name="connsiteX45" fmla="*/ 399282 w 1075004"/>
              <a:gd name="connsiteY45" fmla="*/ 224746 h 652174"/>
              <a:gd name="connsiteX46" fmla="*/ 397876 w 1075004"/>
              <a:gd name="connsiteY46" fmla="*/ 220286 h 652174"/>
              <a:gd name="connsiteX47" fmla="*/ 416321 w 1075004"/>
              <a:gd name="connsiteY47" fmla="*/ 204808 h 652174"/>
              <a:gd name="connsiteX48" fmla="*/ 766843 w 1075004"/>
              <a:gd name="connsiteY48" fmla="*/ 235475 h 652174"/>
              <a:gd name="connsiteX49" fmla="*/ 782320 w 1075004"/>
              <a:gd name="connsiteY49" fmla="*/ 253920 h 652174"/>
              <a:gd name="connsiteX50" fmla="*/ 787242 w 1075004"/>
              <a:gd name="connsiteY50" fmla="*/ 326088 h 652174"/>
              <a:gd name="connsiteX51" fmla="*/ 785600 w 1075004"/>
              <a:gd name="connsiteY51" fmla="*/ 324446 h 652174"/>
              <a:gd name="connsiteX52" fmla="*/ 785600 w 1075004"/>
              <a:gd name="connsiteY52" fmla="*/ 237208 h 652174"/>
              <a:gd name="connsiteX53" fmla="*/ 722116 w 1075004"/>
              <a:gd name="connsiteY53" fmla="*/ 173723 h 652174"/>
              <a:gd name="connsiteX54" fmla="*/ 634876 w 1075004"/>
              <a:gd name="connsiteY54" fmla="*/ 173723 h 652174"/>
              <a:gd name="connsiteX55" fmla="*/ 556664 w 1075004"/>
              <a:gd name="connsiteY55" fmla="*/ 95510 h 652174"/>
              <a:gd name="connsiteX56" fmla="*/ 95508 w 1075004"/>
              <a:gd name="connsiteY56" fmla="*/ 95510 h 652174"/>
              <a:gd name="connsiteX57" fmla="*/ 0 w 1075004"/>
              <a:gd name="connsiteY57" fmla="*/ 326088 h 652174"/>
              <a:gd name="connsiteX58" fmla="*/ 95508 w 1075004"/>
              <a:gd name="connsiteY58" fmla="*/ 556666 h 652174"/>
              <a:gd name="connsiteX59" fmla="*/ 556665 w 1075004"/>
              <a:gd name="connsiteY59" fmla="*/ 556666 h 652174"/>
              <a:gd name="connsiteX60" fmla="*/ 634877 w 1075004"/>
              <a:gd name="connsiteY60" fmla="*/ 478453 h 652174"/>
              <a:gd name="connsiteX61" fmla="*/ 722116 w 1075004"/>
              <a:gd name="connsiteY61" fmla="*/ 478454 h 652174"/>
              <a:gd name="connsiteX62" fmla="*/ 785600 w 1075004"/>
              <a:gd name="connsiteY62" fmla="*/ 414969 h 652174"/>
              <a:gd name="connsiteX63" fmla="*/ 785600 w 1075004"/>
              <a:gd name="connsiteY63" fmla="*/ 327730 h 652174"/>
              <a:gd name="connsiteX64" fmla="*/ 893383 w 1075004"/>
              <a:gd name="connsiteY64" fmla="*/ 437431 h 652174"/>
              <a:gd name="connsiteX65" fmla="*/ 893383 w 1075004"/>
              <a:gd name="connsiteY65" fmla="*/ 214744 h 652174"/>
              <a:gd name="connsiteX66" fmla="*/ 864082 w 1075004"/>
              <a:gd name="connsiteY66" fmla="*/ 185443 h 652174"/>
              <a:gd name="connsiteX67" fmla="*/ 834781 w 1075004"/>
              <a:gd name="connsiteY67" fmla="*/ 214744 h 652174"/>
              <a:gd name="connsiteX68" fmla="*/ 834781 w 1075004"/>
              <a:gd name="connsiteY68" fmla="*/ 437432 h 652174"/>
              <a:gd name="connsiteX69" fmla="*/ 864082 w 1075004"/>
              <a:gd name="connsiteY69" fmla="*/ 466733 h 652174"/>
              <a:gd name="connsiteX70" fmla="*/ 864082 w 1075004"/>
              <a:gd name="connsiteY70" fmla="*/ 466732 h 652174"/>
              <a:gd name="connsiteX71" fmla="*/ 893383 w 1075004"/>
              <a:gd name="connsiteY71" fmla="*/ 437431 h 652174"/>
              <a:gd name="connsiteX72" fmla="*/ 984194 w 1075004"/>
              <a:gd name="connsiteY72" fmla="*/ 425711 h 652174"/>
              <a:gd name="connsiteX73" fmla="*/ 984193 w 1075004"/>
              <a:gd name="connsiteY73" fmla="*/ 226464 h 652174"/>
              <a:gd name="connsiteX74" fmla="*/ 954893 w 1075004"/>
              <a:gd name="connsiteY74" fmla="*/ 197163 h 652174"/>
              <a:gd name="connsiteX75" fmla="*/ 925591 w 1075004"/>
              <a:gd name="connsiteY75" fmla="*/ 226464 h 652174"/>
              <a:gd name="connsiteX76" fmla="*/ 925591 w 1075004"/>
              <a:gd name="connsiteY76" fmla="*/ 425711 h 652174"/>
              <a:gd name="connsiteX77" fmla="*/ 954893 w 1075004"/>
              <a:gd name="connsiteY77" fmla="*/ 455012 h 652174"/>
              <a:gd name="connsiteX78" fmla="*/ 954893 w 1075004"/>
              <a:gd name="connsiteY78" fmla="*/ 455012 h 652174"/>
              <a:gd name="connsiteX79" fmla="*/ 984194 w 1075004"/>
              <a:gd name="connsiteY79" fmla="*/ 425711 h 652174"/>
              <a:gd name="connsiteX80" fmla="*/ 1075004 w 1075004"/>
              <a:gd name="connsiteY80" fmla="*/ 402269 h 652174"/>
              <a:gd name="connsiteX81" fmla="*/ 1075004 w 1075004"/>
              <a:gd name="connsiteY81" fmla="*/ 249905 h 652174"/>
              <a:gd name="connsiteX82" fmla="*/ 1045703 w 1075004"/>
              <a:gd name="connsiteY82" fmla="*/ 220604 h 652174"/>
              <a:gd name="connsiteX83" fmla="*/ 1016402 w 1075004"/>
              <a:gd name="connsiteY83" fmla="*/ 249905 h 652174"/>
              <a:gd name="connsiteX84" fmla="*/ 1016402 w 1075004"/>
              <a:gd name="connsiteY84" fmla="*/ 402270 h 652174"/>
              <a:gd name="connsiteX85" fmla="*/ 1045703 w 1075004"/>
              <a:gd name="connsiteY85" fmla="*/ 431571 h 652174"/>
              <a:gd name="connsiteX86" fmla="*/ 1045703 w 1075004"/>
              <a:gd name="connsiteY86" fmla="*/ 431571 h 652174"/>
              <a:gd name="connsiteX87" fmla="*/ 1075004 w 1075004"/>
              <a:gd name="connsiteY87" fmla="*/ 402269 h 652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075004" h="652174">
                <a:moveTo>
                  <a:pt x="782320" y="253920"/>
                </a:moveTo>
                <a:cubicBezTo>
                  <a:pt x="781500" y="263287"/>
                  <a:pt x="773242" y="270216"/>
                  <a:pt x="763875" y="269397"/>
                </a:cubicBezTo>
                <a:cubicBezTo>
                  <a:pt x="649707" y="259409"/>
                  <a:pt x="535539" y="249421"/>
                  <a:pt x="421371" y="239432"/>
                </a:cubicBezTo>
                <a:lnTo>
                  <a:pt x="421370" y="253855"/>
                </a:lnTo>
                <a:lnTo>
                  <a:pt x="447078" y="253855"/>
                </a:lnTo>
                <a:cubicBezTo>
                  <a:pt x="456482" y="253854"/>
                  <a:pt x="464104" y="261477"/>
                  <a:pt x="464104" y="270881"/>
                </a:cubicBezTo>
                <a:lnTo>
                  <a:pt x="464104" y="270880"/>
                </a:lnTo>
                <a:cubicBezTo>
                  <a:pt x="464104" y="280283"/>
                  <a:pt x="456482" y="287906"/>
                  <a:pt x="447079" y="287906"/>
                </a:cubicBezTo>
                <a:cubicBezTo>
                  <a:pt x="438509" y="287906"/>
                  <a:pt x="429940" y="287905"/>
                  <a:pt x="421371" y="287906"/>
                </a:cubicBezTo>
                <a:lnTo>
                  <a:pt x="421371" y="311228"/>
                </a:lnTo>
                <a:lnTo>
                  <a:pt x="447078" y="311228"/>
                </a:lnTo>
                <a:cubicBezTo>
                  <a:pt x="456482" y="311228"/>
                  <a:pt x="464104" y="318851"/>
                  <a:pt x="464104" y="328254"/>
                </a:cubicBezTo>
                <a:lnTo>
                  <a:pt x="464104" y="328254"/>
                </a:lnTo>
                <a:cubicBezTo>
                  <a:pt x="464104" y="337656"/>
                  <a:pt x="456482" y="345279"/>
                  <a:pt x="447079" y="345279"/>
                </a:cubicBezTo>
                <a:cubicBezTo>
                  <a:pt x="438510" y="345279"/>
                  <a:pt x="429940" y="345279"/>
                  <a:pt x="421371" y="345280"/>
                </a:cubicBezTo>
                <a:lnTo>
                  <a:pt x="421371" y="368602"/>
                </a:lnTo>
                <a:lnTo>
                  <a:pt x="447078" y="368602"/>
                </a:lnTo>
                <a:cubicBezTo>
                  <a:pt x="456482" y="368602"/>
                  <a:pt x="464104" y="376224"/>
                  <a:pt x="464104" y="385628"/>
                </a:cubicBezTo>
                <a:lnTo>
                  <a:pt x="464104" y="385628"/>
                </a:lnTo>
                <a:cubicBezTo>
                  <a:pt x="464104" y="395031"/>
                  <a:pt x="456481" y="402653"/>
                  <a:pt x="447079" y="402653"/>
                </a:cubicBezTo>
                <a:cubicBezTo>
                  <a:pt x="438509" y="402653"/>
                  <a:pt x="429940" y="402653"/>
                  <a:pt x="421371" y="402653"/>
                </a:cubicBezTo>
                <a:lnTo>
                  <a:pt x="421370" y="417163"/>
                </a:lnTo>
                <a:lnTo>
                  <a:pt x="762268" y="381333"/>
                </a:lnTo>
                <a:cubicBezTo>
                  <a:pt x="771619" y="380351"/>
                  <a:pt x="779997" y="387135"/>
                  <a:pt x="780980" y="396486"/>
                </a:cubicBezTo>
                <a:cubicBezTo>
                  <a:pt x="781963" y="405838"/>
                  <a:pt x="775179" y="414215"/>
                  <a:pt x="765828" y="415198"/>
                </a:cubicBezTo>
                <a:cubicBezTo>
                  <a:pt x="649182" y="427458"/>
                  <a:pt x="532538" y="439719"/>
                  <a:pt x="415893" y="451978"/>
                </a:cubicBezTo>
                <a:cubicBezTo>
                  <a:pt x="406541" y="452961"/>
                  <a:pt x="398164" y="446177"/>
                  <a:pt x="397181" y="436825"/>
                </a:cubicBezTo>
                <a:cubicBezTo>
                  <a:pt x="396959" y="434721"/>
                  <a:pt x="397132" y="432666"/>
                  <a:pt x="398889" y="431061"/>
                </a:cubicBezTo>
                <a:lnTo>
                  <a:pt x="398669" y="430531"/>
                </a:lnTo>
                <a:lnTo>
                  <a:pt x="398669" y="402653"/>
                </a:lnTo>
                <a:lnTo>
                  <a:pt x="372962" y="402654"/>
                </a:lnTo>
                <a:cubicBezTo>
                  <a:pt x="363559" y="402654"/>
                  <a:pt x="355936" y="395032"/>
                  <a:pt x="355936" y="385628"/>
                </a:cubicBezTo>
                <a:cubicBezTo>
                  <a:pt x="355936" y="376225"/>
                  <a:pt x="363559" y="368602"/>
                  <a:pt x="372962" y="368602"/>
                </a:cubicBezTo>
                <a:lnTo>
                  <a:pt x="398669" y="368602"/>
                </a:lnTo>
                <a:lnTo>
                  <a:pt x="398670" y="345280"/>
                </a:lnTo>
                <a:lnTo>
                  <a:pt x="372962" y="345280"/>
                </a:lnTo>
                <a:cubicBezTo>
                  <a:pt x="363559" y="345279"/>
                  <a:pt x="355937" y="337657"/>
                  <a:pt x="355936" y="328254"/>
                </a:cubicBezTo>
                <a:cubicBezTo>
                  <a:pt x="355937" y="318851"/>
                  <a:pt x="363559" y="311228"/>
                  <a:pt x="372962" y="311229"/>
                </a:cubicBezTo>
                <a:lnTo>
                  <a:pt x="398669" y="311228"/>
                </a:lnTo>
                <a:lnTo>
                  <a:pt x="398669" y="287906"/>
                </a:lnTo>
                <a:lnTo>
                  <a:pt x="372962" y="287906"/>
                </a:lnTo>
                <a:cubicBezTo>
                  <a:pt x="363559" y="287906"/>
                  <a:pt x="355936" y="280284"/>
                  <a:pt x="355936" y="270881"/>
                </a:cubicBezTo>
                <a:cubicBezTo>
                  <a:pt x="355936" y="261477"/>
                  <a:pt x="363559" y="253855"/>
                  <a:pt x="372962" y="253855"/>
                </a:cubicBezTo>
                <a:lnTo>
                  <a:pt x="398670" y="253855"/>
                </a:lnTo>
                <a:lnTo>
                  <a:pt x="398670" y="226225"/>
                </a:lnTo>
                <a:cubicBezTo>
                  <a:pt x="398670" y="225700"/>
                  <a:pt x="398705" y="225183"/>
                  <a:pt x="399282" y="224746"/>
                </a:cubicBezTo>
                <a:lnTo>
                  <a:pt x="397876" y="220286"/>
                </a:lnTo>
                <a:cubicBezTo>
                  <a:pt x="398695" y="210918"/>
                  <a:pt x="406953" y="203989"/>
                  <a:pt x="416321" y="204808"/>
                </a:cubicBezTo>
                <a:lnTo>
                  <a:pt x="766843" y="235475"/>
                </a:lnTo>
                <a:cubicBezTo>
                  <a:pt x="776210" y="236295"/>
                  <a:pt x="783140" y="244552"/>
                  <a:pt x="782320" y="253920"/>
                </a:cubicBezTo>
                <a:close/>
                <a:moveTo>
                  <a:pt x="787242" y="326088"/>
                </a:moveTo>
                <a:lnTo>
                  <a:pt x="785600" y="324446"/>
                </a:lnTo>
                <a:lnTo>
                  <a:pt x="785600" y="237208"/>
                </a:lnTo>
                <a:cubicBezTo>
                  <a:pt x="785600" y="202146"/>
                  <a:pt x="757177" y="173723"/>
                  <a:pt x="722116" y="173723"/>
                </a:cubicBezTo>
                <a:lnTo>
                  <a:pt x="634876" y="173723"/>
                </a:lnTo>
                <a:cubicBezTo>
                  <a:pt x="608806" y="147652"/>
                  <a:pt x="582735" y="121580"/>
                  <a:pt x="556664" y="95510"/>
                </a:cubicBezTo>
                <a:cubicBezTo>
                  <a:pt x="429319" y="-31836"/>
                  <a:pt x="222853" y="-31835"/>
                  <a:pt x="95508" y="95510"/>
                </a:cubicBezTo>
                <a:cubicBezTo>
                  <a:pt x="31836" y="159182"/>
                  <a:pt x="0" y="242635"/>
                  <a:pt x="0" y="326088"/>
                </a:cubicBezTo>
                <a:cubicBezTo>
                  <a:pt x="0" y="409541"/>
                  <a:pt x="31836" y="492993"/>
                  <a:pt x="95508" y="556666"/>
                </a:cubicBezTo>
                <a:cubicBezTo>
                  <a:pt x="222853" y="684011"/>
                  <a:pt x="429320" y="684011"/>
                  <a:pt x="556665" y="556666"/>
                </a:cubicBezTo>
                <a:lnTo>
                  <a:pt x="634877" y="478453"/>
                </a:lnTo>
                <a:lnTo>
                  <a:pt x="722116" y="478454"/>
                </a:lnTo>
                <a:cubicBezTo>
                  <a:pt x="757178" y="478453"/>
                  <a:pt x="785600" y="450030"/>
                  <a:pt x="785600" y="414969"/>
                </a:cubicBezTo>
                <a:lnTo>
                  <a:pt x="785600" y="327730"/>
                </a:lnTo>
                <a:close/>
                <a:moveTo>
                  <a:pt x="893383" y="437431"/>
                </a:moveTo>
                <a:lnTo>
                  <a:pt x="893383" y="214744"/>
                </a:lnTo>
                <a:cubicBezTo>
                  <a:pt x="893383" y="198562"/>
                  <a:pt x="880265" y="185443"/>
                  <a:pt x="864082" y="185443"/>
                </a:cubicBezTo>
                <a:cubicBezTo>
                  <a:pt x="847900" y="185443"/>
                  <a:pt x="834781" y="198562"/>
                  <a:pt x="834781" y="214744"/>
                </a:cubicBezTo>
                <a:lnTo>
                  <a:pt x="834781" y="437432"/>
                </a:lnTo>
                <a:cubicBezTo>
                  <a:pt x="834781" y="453614"/>
                  <a:pt x="847900" y="466733"/>
                  <a:pt x="864082" y="466733"/>
                </a:cubicBezTo>
                <a:lnTo>
                  <a:pt x="864082" y="466732"/>
                </a:lnTo>
                <a:cubicBezTo>
                  <a:pt x="880265" y="466732"/>
                  <a:pt x="893383" y="453614"/>
                  <a:pt x="893383" y="437431"/>
                </a:cubicBezTo>
                <a:close/>
                <a:moveTo>
                  <a:pt x="984194" y="425711"/>
                </a:moveTo>
                <a:lnTo>
                  <a:pt x="984193" y="226464"/>
                </a:lnTo>
                <a:cubicBezTo>
                  <a:pt x="984193" y="210282"/>
                  <a:pt x="971075" y="197164"/>
                  <a:pt x="954893" y="197163"/>
                </a:cubicBezTo>
                <a:cubicBezTo>
                  <a:pt x="938710" y="197164"/>
                  <a:pt x="925591" y="210282"/>
                  <a:pt x="925591" y="226464"/>
                </a:cubicBezTo>
                <a:lnTo>
                  <a:pt x="925591" y="425711"/>
                </a:lnTo>
                <a:cubicBezTo>
                  <a:pt x="925591" y="441894"/>
                  <a:pt x="938710" y="455012"/>
                  <a:pt x="954893" y="455012"/>
                </a:cubicBezTo>
                <a:lnTo>
                  <a:pt x="954893" y="455012"/>
                </a:lnTo>
                <a:cubicBezTo>
                  <a:pt x="971075" y="455012"/>
                  <a:pt x="984194" y="441893"/>
                  <a:pt x="984194" y="425711"/>
                </a:cubicBezTo>
                <a:close/>
                <a:moveTo>
                  <a:pt x="1075004" y="402269"/>
                </a:moveTo>
                <a:lnTo>
                  <a:pt x="1075004" y="249905"/>
                </a:lnTo>
                <a:cubicBezTo>
                  <a:pt x="1075004" y="233722"/>
                  <a:pt x="1061885" y="220604"/>
                  <a:pt x="1045703" y="220604"/>
                </a:cubicBezTo>
                <a:cubicBezTo>
                  <a:pt x="1029520" y="220604"/>
                  <a:pt x="1016402" y="233722"/>
                  <a:pt x="1016402" y="249905"/>
                </a:cubicBezTo>
                <a:lnTo>
                  <a:pt x="1016402" y="402270"/>
                </a:lnTo>
                <a:cubicBezTo>
                  <a:pt x="1016402" y="418452"/>
                  <a:pt x="1029520" y="431571"/>
                  <a:pt x="1045703" y="431571"/>
                </a:cubicBezTo>
                <a:lnTo>
                  <a:pt x="1045703" y="431571"/>
                </a:lnTo>
                <a:cubicBezTo>
                  <a:pt x="1061885" y="431571"/>
                  <a:pt x="1075004" y="418452"/>
                  <a:pt x="1075004" y="4022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E70AA-6CF0-41CD-BE81-72B2F59429CD}"/>
              </a:ext>
            </a:extLst>
          </p:cNvPr>
          <p:cNvSpPr txBox="1"/>
          <p:nvPr/>
        </p:nvSpPr>
        <p:spPr>
          <a:xfrm>
            <a:off x="975688" y="652712"/>
            <a:ext cx="37811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rgbClr val="003399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</a:t>
            </a:r>
            <a:r>
              <a:rPr lang="en-GB" altLang="ko-KR" sz="3200" dirty="0">
                <a:solidFill>
                  <a:srgbClr val="003399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rgbClr val="003399"/>
              </a:solidFill>
              <a:cs typeface="Arial" pitchFamily="34" charset="0"/>
            </a:endParaRPr>
          </a:p>
        </p:txBody>
      </p:sp>
      <p:sp>
        <p:nvSpPr>
          <p:cNvPr id="7" name="자유형: 도형 13">
            <a:extLst>
              <a:ext uri="{FF2B5EF4-FFF2-40B4-BE49-F238E27FC236}">
                <a16:creationId xmlns:a16="http://schemas.microsoft.com/office/drawing/2014/main" id="{E00FCB33-13A8-4DAA-9218-7EF753B3E328}"/>
              </a:ext>
            </a:extLst>
          </p:cNvPr>
          <p:cNvSpPr/>
          <p:nvPr/>
        </p:nvSpPr>
        <p:spPr>
          <a:xfrm>
            <a:off x="965583" y="264377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19DC7A-622C-483F-B2EA-0DBB872566D2}"/>
              </a:ext>
            </a:extLst>
          </p:cNvPr>
          <p:cNvSpPr txBox="1"/>
          <p:nvPr/>
        </p:nvSpPr>
        <p:spPr>
          <a:xfrm>
            <a:off x="1707058" y="2915382"/>
            <a:ext cx="30497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자유형: 도형 14">
            <a:extLst>
              <a:ext uri="{FF2B5EF4-FFF2-40B4-BE49-F238E27FC236}">
                <a16:creationId xmlns:a16="http://schemas.microsoft.com/office/drawing/2014/main" id="{BA8A4A2D-038C-407F-B8DC-C0DB8141CF9F}"/>
              </a:ext>
            </a:extLst>
          </p:cNvPr>
          <p:cNvSpPr/>
          <p:nvPr/>
        </p:nvSpPr>
        <p:spPr>
          <a:xfrm rot="10800000">
            <a:off x="4773694" y="5739886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670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A510C07-215D-4B24-A4E3-1F915ECAEEA0}"/>
              </a:ext>
            </a:extLst>
          </p:cNvPr>
          <p:cNvSpPr txBox="1">
            <a:spLocks/>
          </p:cNvSpPr>
          <p:nvPr/>
        </p:nvSpPr>
        <p:spPr>
          <a:xfrm>
            <a:off x="-2634823" y="742544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81243AC-DCF6-4761-8A00-7335A4774243}"/>
              </a:ext>
            </a:extLst>
          </p:cNvPr>
          <p:cNvGrpSpPr/>
          <p:nvPr/>
        </p:nvGrpSpPr>
        <p:grpSpPr>
          <a:xfrm>
            <a:off x="4364347" y="1825352"/>
            <a:ext cx="3532863" cy="4209710"/>
            <a:chOff x="4737812" y="2390015"/>
            <a:chExt cx="3159394" cy="376469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6A60DC6-9AA8-44DA-B89F-82891ABD14F1}"/>
                </a:ext>
              </a:extLst>
            </p:cNvPr>
            <p:cNvGrpSpPr/>
            <p:nvPr/>
          </p:nvGrpSpPr>
          <p:grpSpPr>
            <a:xfrm rot="19800000">
              <a:off x="5964234" y="4473736"/>
              <a:ext cx="1932972" cy="1680969"/>
              <a:chOff x="2084105" y="5383623"/>
              <a:chExt cx="815482" cy="891098"/>
            </a:xfrm>
          </p:grpSpPr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08A49049-4E92-44D2-B916-BF181D2C72DE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815482" cy="89109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A53A59D6-7F6C-4939-8AB7-EB0F0EDC264F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614896" cy="884728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8">
                <a:extLst>
                  <a:ext uri="{FF2B5EF4-FFF2-40B4-BE49-F238E27FC236}">
                    <a16:creationId xmlns:a16="http://schemas.microsoft.com/office/drawing/2014/main" id="{1A55C6A5-166A-41C4-921B-05CD34DDA462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408037" cy="88599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8">
                <a:extLst>
                  <a:ext uri="{FF2B5EF4-FFF2-40B4-BE49-F238E27FC236}">
                    <a16:creationId xmlns:a16="http://schemas.microsoft.com/office/drawing/2014/main" id="{CE538268-B859-451B-BDE8-46F6A6FB7339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405505" cy="886992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id="{E63FCCB6-9FD6-4CC8-BDF6-FCB885928986}"/>
                  </a:ext>
                </a:extLst>
              </p:cNvPr>
              <p:cNvSpPr/>
              <p:nvPr/>
            </p:nvSpPr>
            <p:spPr>
              <a:xfrm>
                <a:off x="2397817" y="6070896"/>
                <a:ext cx="184225" cy="20249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C8CBA70C-248B-444E-A090-3FE8E44BE1D4}"/>
                </a:ext>
              </a:extLst>
            </p:cNvPr>
            <p:cNvSpPr/>
            <p:nvPr/>
          </p:nvSpPr>
          <p:spPr>
            <a:xfrm rot="14400000">
              <a:off x="5606012" y="4024339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rgbClr val="003399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48CD16F5-02E7-4AF6-A763-801A6AFB8023}"/>
                </a:ext>
              </a:extLst>
            </p:cNvPr>
            <p:cNvSpPr/>
            <p:nvPr/>
          </p:nvSpPr>
          <p:spPr>
            <a:xfrm rot="4400993">
              <a:off x="5833816" y="2266987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ounded Rectangle 1">
              <a:extLst>
                <a:ext uri="{FF2B5EF4-FFF2-40B4-BE49-F238E27FC236}">
                  <a16:creationId xmlns:a16="http://schemas.microsoft.com/office/drawing/2014/main" id="{917D709C-E8E5-4718-B93D-2DE009E92C62}"/>
                </a:ext>
              </a:extLst>
            </p:cNvPr>
            <p:cNvSpPr/>
            <p:nvPr/>
          </p:nvSpPr>
          <p:spPr>
            <a:xfrm rot="9000000">
              <a:off x="6316872" y="3487189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9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ounded Rectangle 1">
              <a:extLst>
                <a:ext uri="{FF2B5EF4-FFF2-40B4-BE49-F238E27FC236}">
                  <a16:creationId xmlns:a16="http://schemas.microsoft.com/office/drawing/2014/main" id="{F523E8EB-4FA7-4D02-946C-E921EEA53CA3}"/>
                </a:ext>
              </a:extLst>
            </p:cNvPr>
            <p:cNvSpPr/>
            <p:nvPr/>
          </p:nvSpPr>
          <p:spPr>
            <a:xfrm rot="18596325">
              <a:off x="4851990" y="3080834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rgbClr val="03A1A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4913E9E-A4EA-4CE2-8C94-0499DE0F78EF}"/>
              </a:ext>
            </a:extLst>
          </p:cNvPr>
          <p:cNvSpPr txBox="1"/>
          <p:nvPr/>
        </p:nvSpPr>
        <p:spPr>
          <a:xfrm>
            <a:off x="3775195" y="2161448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3A1A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03A1A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56DF0E-3096-4892-AAA0-50CE3B099A94}"/>
              </a:ext>
            </a:extLst>
          </p:cNvPr>
          <p:cNvSpPr txBox="1"/>
          <p:nvPr/>
        </p:nvSpPr>
        <p:spPr>
          <a:xfrm>
            <a:off x="7148624" y="1727541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C39DFF-5D04-4E6C-896E-211F9AC5CC06}"/>
              </a:ext>
            </a:extLst>
          </p:cNvPr>
          <p:cNvSpPr txBox="1"/>
          <p:nvPr/>
        </p:nvSpPr>
        <p:spPr>
          <a:xfrm>
            <a:off x="4496750" y="5187341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3399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003399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F9B51F-3A6C-4302-8554-8164783D93D0}"/>
              </a:ext>
            </a:extLst>
          </p:cNvPr>
          <p:cNvSpPr txBox="1"/>
          <p:nvPr/>
        </p:nvSpPr>
        <p:spPr>
          <a:xfrm>
            <a:off x="7603265" y="395468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280393-E4F3-44C9-9157-33924AD95E45}"/>
              </a:ext>
            </a:extLst>
          </p:cNvPr>
          <p:cNvGrpSpPr/>
          <p:nvPr/>
        </p:nvGrpSpPr>
        <p:grpSpPr>
          <a:xfrm>
            <a:off x="7981492" y="1658689"/>
            <a:ext cx="2948586" cy="815197"/>
            <a:chOff x="1487520" y="1301164"/>
            <a:chExt cx="4380624" cy="8151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210D45-9E71-4880-BF85-AF25D6632B2C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004A3E-49EE-440D-8182-72A7DC98912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92FF70-5E6F-4075-BFEB-11E0E3336BC6}"/>
              </a:ext>
            </a:extLst>
          </p:cNvPr>
          <p:cNvGrpSpPr/>
          <p:nvPr/>
        </p:nvGrpSpPr>
        <p:grpSpPr>
          <a:xfrm>
            <a:off x="8434940" y="3985460"/>
            <a:ext cx="2948586" cy="815197"/>
            <a:chOff x="1487520" y="1301164"/>
            <a:chExt cx="4380624" cy="81519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B736494-A8CC-4A87-A33E-CF79B0AA4E55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5A0922-3080-49AC-A8F3-FCBD2FCDD07A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2A6A8E7-95D1-4E7A-8098-C37D27A63A86}"/>
              </a:ext>
            </a:extLst>
          </p:cNvPr>
          <p:cNvGrpSpPr/>
          <p:nvPr/>
        </p:nvGrpSpPr>
        <p:grpSpPr>
          <a:xfrm>
            <a:off x="803309" y="2007959"/>
            <a:ext cx="2971887" cy="815197"/>
            <a:chOff x="1487520" y="1301164"/>
            <a:chExt cx="4380624" cy="81519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0C8E1E-EDE8-4323-9D44-B169ABC7C8D1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8726A64-B31D-4CF8-B74B-7E02A85A12FA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CFB62CD-C3B4-46F9-8B2A-6E482F345105}"/>
              </a:ext>
            </a:extLst>
          </p:cNvPr>
          <p:cNvGrpSpPr/>
          <p:nvPr/>
        </p:nvGrpSpPr>
        <p:grpSpPr>
          <a:xfrm>
            <a:off x="1523031" y="5118490"/>
            <a:ext cx="2971887" cy="815197"/>
            <a:chOff x="1487520" y="1301164"/>
            <a:chExt cx="4380624" cy="81519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25A9DE-ADA1-4A21-8700-BAB2F79219FC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EC33E0-BEAC-4D4C-9E0D-23E9FBE868FF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Oval 21">
            <a:extLst>
              <a:ext uri="{FF2B5EF4-FFF2-40B4-BE49-F238E27FC236}">
                <a16:creationId xmlns:a16="http://schemas.microsoft.com/office/drawing/2014/main" id="{0BAEA883-162A-4E3A-8552-0C5C4333DD4B}"/>
              </a:ext>
            </a:extLst>
          </p:cNvPr>
          <p:cNvSpPr/>
          <p:nvPr/>
        </p:nvSpPr>
        <p:spPr>
          <a:xfrm rot="20700000">
            <a:off x="5995072" y="2057360"/>
            <a:ext cx="438803" cy="38458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Trapezoid 3">
            <a:extLst>
              <a:ext uri="{FF2B5EF4-FFF2-40B4-BE49-F238E27FC236}">
                <a16:creationId xmlns:a16="http://schemas.microsoft.com/office/drawing/2014/main" id="{C77FF999-6ECD-4F76-BB02-9F4DE3FF4294}"/>
              </a:ext>
            </a:extLst>
          </p:cNvPr>
          <p:cNvSpPr/>
          <p:nvPr/>
        </p:nvSpPr>
        <p:spPr>
          <a:xfrm>
            <a:off x="6621214" y="3578454"/>
            <a:ext cx="390522" cy="3980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DE0736E1-32C6-43C1-908A-8F699B6B73EE}"/>
              </a:ext>
            </a:extLst>
          </p:cNvPr>
          <p:cNvSpPr/>
          <p:nvPr/>
        </p:nvSpPr>
        <p:spPr>
          <a:xfrm rot="14270044">
            <a:off x="5618410" y="4240541"/>
            <a:ext cx="390293" cy="40656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Donut 15">
            <a:extLst>
              <a:ext uri="{FF2B5EF4-FFF2-40B4-BE49-F238E27FC236}">
                <a16:creationId xmlns:a16="http://schemas.microsoft.com/office/drawing/2014/main" id="{B33227C7-582A-4D1A-BBC7-D8AF714ECEDC}"/>
              </a:ext>
            </a:extLst>
          </p:cNvPr>
          <p:cNvSpPr/>
          <p:nvPr/>
        </p:nvSpPr>
        <p:spPr>
          <a:xfrm>
            <a:off x="4684884" y="3063987"/>
            <a:ext cx="412117" cy="41385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025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A26D209-AF5D-4B4A-94DB-17E6D2C2BEB2}"/>
              </a:ext>
            </a:extLst>
          </p:cNvPr>
          <p:cNvSpPr txBox="1">
            <a:spLocks/>
          </p:cNvSpPr>
          <p:nvPr/>
        </p:nvSpPr>
        <p:spPr>
          <a:xfrm>
            <a:off x="-2627066" y="729919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5" name="그룹 44">
            <a:extLst>
              <a:ext uri="{FF2B5EF4-FFF2-40B4-BE49-F238E27FC236}">
                <a16:creationId xmlns:a16="http://schemas.microsoft.com/office/drawing/2014/main" id="{9D73348F-0064-4F5D-A7EC-12818794B7DF}"/>
              </a:ext>
            </a:extLst>
          </p:cNvPr>
          <p:cNvGrpSpPr/>
          <p:nvPr/>
        </p:nvGrpSpPr>
        <p:grpSpPr>
          <a:xfrm flipH="1">
            <a:off x="5909631" y="3475281"/>
            <a:ext cx="3710346" cy="2672527"/>
            <a:chOff x="1016436" y="3876641"/>
            <a:chExt cx="3796962" cy="2734917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B52C75D-B202-4613-826D-20C491FBCE1F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BB6807A-F2B9-415B-BEA6-3DB7E51CA32F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6ADC74D-6E33-4833-8FD8-7036ECE4EDF2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1042AAA-B408-4ACD-B261-6815140372BB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" name="그룹 18">
            <a:extLst>
              <a:ext uri="{FF2B5EF4-FFF2-40B4-BE49-F238E27FC236}">
                <a16:creationId xmlns:a16="http://schemas.microsoft.com/office/drawing/2014/main" id="{08D1B3BC-947D-4CE5-9FAC-443CB8D88B38}"/>
              </a:ext>
            </a:extLst>
          </p:cNvPr>
          <p:cNvGrpSpPr/>
          <p:nvPr/>
        </p:nvGrpSpPr>
        <p:grpSpPr>
          <a:xfrm>
            <a:off x="2572031" y="3475281"/>
            <a:ext cx="3710346" cy="2672527"/>
            <a:chOff x="1016436" y="3876641"/>
            <a:chExt cx="3796962" cy="2734917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7C85C9B-3229-4D9D-A98A-774C3CB47BE3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B771932A-725E-4380-BDC9-E33711E46B9B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54E7E5A-A0AA-4C36-A1A0-385A3320CAFD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2EE914A9-BFAB-41EC-B247-C46048237C89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" name="Freeform 2">
            <a:extLst>
              <a:ext uri="{FF2B5EF4-FFF2-40B4-BE49-F238E27FC236}">
                <a16:creationId xmlns:a16="http://schemas.microsoft.com/office/drawing/2014/main" id="{FE216E6F-4856-45BF-B675-7A50FB1281E6}"/>
              </a:ext>
            </a:extLst>
          </p:cNvPr>
          <p:cNvSpPr/>
          <p:nvPr/>
        </p:nvSpPr>
        <p:spPr>
          <a:xfrm>
            <a:off x="5244107" y="2725598"/>
            <a:ext cx="2016176" cy="34089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D0332E07-84A4-4418-8FC7-E31BC6BEC458}"/>
              </a:ext>
            </a:extLst>
          </p:cNvPr>
          <p:cNvSpPr/>
          <p:nvPr/>
        </p:nvSpPr>
        <p:spPr>
          <a:xfrm rot="8100000">
            <a:off x="5624318" y="1299573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204566B-40ED-422B-8217-FDDD3E3ED7F3}"/>
              </a:ext>
            </a:extLst>
          </p:cNvPr>
          <p:cNvGrpSpPr/>
          <p:nvPr/>
        </p:nvGrpSpPr>
        <p:grpSpPr>
          <a:xfrm>
            <a:off x="8593814" y="3658303"/>
            <a:ext cx="2849416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E2848F-E6B0-48A0-A0E7-E9D857CD3F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55C900-1C7D-475A-90E3-E4231986FD2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66410EE-140C-4743-9DB0-005BDBDB887E}"/>
              </a:ext>
            </a:extLst>
          </p:cNvPr>
          <p:cNvGrpSpPr/>
          <p:nvPr/>
        </p:nvGrpSpPr>
        <p:grpSpPr>
          <a:xfrm>
            <a:off x="8013849" y="2070053"/>
            <a:ext cx="2849416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22EE01-2674-4476-AD72-6225852972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F52734-C3AE-4C2B-BB18-7861B02543A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45914F-7D4F-4DB3-ADCA-BFA015501F23}"/>
              </a:ext>
            </a:extLst>
          </p:cNvPr>
          <p:cNvGrpSpPr/>
          <p:nvPr/>
        </p:nvGrpSpPr>
        <p:grpSpPr>
          <a:xfrm>
            <a:off x="765857" y="3658303"/>
            <a:ext cx="2849416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CAD6E4-C03B-47CB-A0C9-246B6A7FFA2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C4A434-8ABA-4FAD-A9A7-1025952E96D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E51AF27-2DEE-4269-813F-E891837786C8}"/>
              </a:ext>
            </a:extLst>
          </p:cNvPr>
          <p:cNvGrpSpPr/>
          <p:nvPr/>
        </p:nvGrpSpPr>
        <p:grpSpPr>
          <a:xfrm>
            <a:off x="1330431" y="2070053"/>
            <a:ext cx="2849416" cy="863358"/>
            <a:chOff x="803640" y="3362835"/>
            <a:chExt cx="2059657" cy="86335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094E51-4455-4FD9-B528-1D8954ACD9C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166C39-019B-40C7-B3B0-E53B156B3E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171051-356F-45E4-9BE6-5C63231969B6}"/>
              </a:ext>
            </a:extLst>
          </p:cNvPr>
          <p:cNvGrpSpPr/>
          <p:nvPr/>
        </p:nvGrpSpPr>
        <p:grpSpPr>
          <a:xfrm>
            <a:off x="7875969" y="1264325"/>
            <a:ext cx="3421576" cy="709769"/>
            <a:chOff x="803640" y="3362835"/>
            <a:chExt cx="2059657" cy="6208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B564F69-81AA-4CEB-8885-2A613AADEF2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0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5BA9752-290E-4401-A177-9C765B63F00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42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1">
            <a:extLst>
              <a:ext uri="{FF2B5EF4-FFF2-40B4-BE49-F238E27FC236}">
                <a16:creationId xmlns:a16="http://schemas.microsoft.com/office/drawing/2014/main" id="{63B3728B-0209-4257-9D8C-A15374FB8F13}"/>
              </a:ext>
            </a:extLst>
          </p:cNvPr>
          <p:cNvSpPr>
            <a:spLocks noChangeAspect="1"/>
          </p:cNvSpPr>
          <p:nvPr/>
        </p:nvSpPr>
        <p:spPr>
          <a:xfrm>
            <a:off x="5927848" y="1590146"/>
            <a:ext cx="342189" cy="343445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Teardrop 32">
            <a:extLst>
              <a:ext uri="{FF2B5EF4-FFF2-40B4-BE49-F238E27FC236}">
                <a16:creationId xmlns:a16="http://schemas.microsoft.com/office/drawing/2014/main" id="{32D1AAC7-FC14-48F1-8E03-661BCD6D6358}"/>
              </a:ext>
            </a:extLst>
          </p:cNvPr>
          <p:cNvSpPr/>
          <p:nvPr/>
        </p:nvSpPr>
        <p:spPr>
          <a:xfrm rot="5400000">
            <a:off x="4251959" y="1754475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Teardrop 33">
            <a:extLst>
              <a:ext uri="{FF2B5EF4-FFF2-40B4-BE49-F238E27FC236}">
                <a16:creationId xmlns:a16="http://schemas.microsoft.com/office/drawing/2014/main" id="{4FDB2593-627C-4F36-961C-313ABC5234AD}"/>
              </a:ext>
            </a:extLst>
          </p:cNvPr>
          <p:cNvSpPr/>
          <p:nvPr/>
        </p:nvSpPr>
        <p:spPr>
          <a:xfrm rot="16200000" flipH="1">
            <a:off x="6990795" y="1754477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21E17C5F-6118-429C-A638-366E71272C12}"/>
              </a:ext>
            </a:extLst>
          </p:cNvPr>
          <p:cNvSpPr/>
          <p:nvPr/>
        </p:nvSpPr>
        <p:spPr>
          <a:xfrm>
            <a:off x="7362830" y="2014451"/>
            <a:ext cx="326821" cy="42929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ound Same Side Corner Rectangle 7">
            <a:extLst>
              <a:ext uri="{FF2B5EF4-FFF2-40B4-BE49-F238E27FC236}">
                <a16:creationId xmlns:a16="http://schemas.microsoft.com/office/drawing/2014/main" id="{19FFCB0F-8C2A-4722-BB32-C657E77E8D3B}"/>
              </a:ext>
            </a:extLst>
          </p:cNvPr>
          <p:cNvSpPr>
            <a:spLocks noChangeAspect="1"/>
          </p:cNvSpPr>
          <p:nvPr/>
        </p:nvSpPr>
        <p:spPr>
          <a:xfrm rot="10800000">
            <a:off x="4580246" y="2034394"/>
            <a:ext cx="370408" cy="38941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eardrop 36">
            <a:extLst>
              <a:ext uri="{FF2B5EF4-FFF2-40B4-BE49-F238E27FC236}">
                <a16:creationId xmlns:a16="http://schemas.microsoft.com/office/drawing/2014/main" id="{2A27E7EE-8446-45D7-AC73-EDB34944857E}"/>
              </a:ext>
            </a:extLst>
          </p:cNvPr>
          <p:cNvSpPr/>
          <p:nvPr/>
        </p:nvSpPr>
        <p:spPr>
          <a:xfrm rot="2700000">
            <a:off x="3687779" y="2952933"/>
            <a:ext cx="949254" cy="949254"/>
          </a:xfrm>
          <a:prstGeom prst="teardrop">
            <a:avLst>
              <a:gd name="adj" fmla="val 13155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Teardrop 37">
            <a:extLst>
              <a:ext uri="{FF2B5EF4-FFF2-40B4-BE49-F238E27FC236}">
                <a16:creationId xmlns:a16="http://schemas.microsoft.com/office/drawing/2014/main" id="{F359619C-A435-4B89-975F-E43B39277410}"/>
              </a:ext>
            </a:extLst>
          </p:cNvPr>
          <p:cNvSpPr/>
          <p:nvPr/>
        </p:nvSpPr>
        <p:spPr>
          <a:xfrm rot="18900000" flipH="1">
            <a:off x="7554974" y="2952933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Trapezoid 10">
            <a:extLst>
              <a:ext uri="{FF2B5EF4-FFF2-40B4-BE49-F238E27FC236}">
                <a16:creationId xmlns:a16="http://schemas.microsoft.com/office/drawing/2014/main" id="{A811FBC0-EBBD-4E35-9D90-273802FCAF9E}"/>
              </a:ext>
            </a:extLst>
          </p:cNvPr>
          <p:cNvSpPr>
            <a:spLocks noChangeAspect="1"/>
          </p:cNvSpPr>
          <p:nvPr/>
        </p:nvSpPr>
        <p:spPr>
          <a:xfrm>
            <a:off x="3994452" y="3244109"/>
            <a:ext cx="367333" cy="366902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Rounded Rectangle 12">
            <a:extLst>
              <a:ext uri="{FF2B5EF4-FFF2-40B4-BE49-F238E27FC236}">
                <a16:creationId xmlns:a16="http://schemas.microsoft.com/office/drawing/2014/main" id="{06A3C0FA-8F65-462A-B3F1-7A0F2CCC3DFD}"/>
              </a:ext>
            </a:extLst>
          </p:cNvPr>
          <p:cNvSpPr>
            <a:spLocks noChangeAspect="1"/>
          </p:cNvSpPr>
          <p:nvPr/>
        </p:nvSpPr>
        <p:spPr>
          <a:xfrm>
            <a:off x="7856437" y="3221203"/>
            <a:ext cx="346330" cy="4127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28581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941" y="994522"/>
            <a:ext cx="10515600" cy="11812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941" y="2175808"/>
            <a:ext cx="10515600" cy="39297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363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DF3722-5E60-777F-D583-0F4C50046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17145"/>
            <a:ext cx="12252960" cy="689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4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6567B05-537B-4A27-8383-049D848115A0}"/>
              </a:ext>
            </a:extLst>
          </p:cNvPr>
          <p:cNvSpPr txBox="1">
            <a:spLocks/>
          </p:cNvSpPr>
          <p:nvPr/>
        </p:nvSpPr>
        <p:spPr>
          <a:xfrm>
            <a:off x="249857" y="1066257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5" name="그룹 28">
            <a:extLst>
              <a:ext uri="{FF2B5EF4-FFF2-40B4-BE49-F238E27FC236}">
                <a16:creationId xmlns:a16="http://schemas.microsoft.com/office/drawing/2014/main" id="{8682DECA-40C9-461E-A8C5-4A52AE3EB792}"/>
              </a:ext>
            </a:extLst>
          </p:cNvPr>
          <p:cNvGrpSpPr/>
          <p:nvPr/>
        </p:nvGrpSpPr>
        <p:grpSpPr>
          <a:xfrm>
            <a:off x="1167602" y="3414558"/>
            <a:ext cx="1923380" cy="1010203"/>
            <a:chOff x="721754" y="3414556"/>
            <a:chExt cx="1923380" cy="1010203"/>
          </a:xfrm>
        </p:grpSpPr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AE5AB3C0-F3CE-4171-ABF1-9F7FEF59A695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B6B8A1-35A7-4EAF-AEDA-FE7D5210E081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그룹 29">
            <a:extLst>
              <a:ext uri="{FF2B5EF4-FFF2-40B4-BE49-F238E27FC236}">
                <a16:creationId xmlns:a16="http://schemas.microsoft.com/office/drawing/2014/main" id="{BE07F0F7-2AE8-4725-8231-DAFD6EC023A9}"/>
              </a:ext>
            </a:extLst>
          </p:cNvPr>
          <p:cNvGrpSpPr/>
          <p:nvPr/>
        </p:nvGrpSpPr>
        <p:grpSpPr>
          <a:xfrm>
            <a:off x="3151802" y="3414558"/>
            <a:ext cx="1923380" cy="1010203"/>
            <a:chOff x="2654071" y="3402360"/>
            <a:chExt cx="1923380" cy="1010203"/>
          </a:xfrm>
        </p:grpSpPr>
        <p:sp>
          <p:nvSpPr>
            <p:cNvPr id="9" name="Oval 26">
              <a:extLst>
                <a:ext uri="{FF2B5EF4-FFF2-40B4-BE49-F238E27FC236}">
                  <a16:creationId xmlns:a16="http://schemas.microsoft.com/office/drawing/2014/main" id="{D8156C83-DFB6-4DFC-B643-671820978A56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84A6012-287B-4AC5-86D6-A5AAA37AB4AA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31">
            <a:extLst>
              <a:ext uri="{FF2B5EF4-FFF2-40B4-BE49-F238E27FC236}">
                <a16:creationId xmlns:a16="http://schemas.microsoft.com/office/drawing/2014/main" id="{7236365A-D758-428A-977D-2F1FABFC85D0}"/>
              </a:ext>
            </a:extLst>
          </p:cNvPr>
          <p:cNvGrpSpPr/>
          <p:nvPr/>
        </p:nvGrpSpPr>
        <p:grpSpPr>
          <a:xfrm>
            <a:off x="5136002" y="3414558"/>
            <a:ext cx="1923380" cy="1010203"/>
            <a:chOff x="4586388" y="3390164"/>
            <a:chExt cx="1923380" cy="1010203"/>
          </a:xfrm>
        </p:grpSpPr>
        <p:sp>
          <p:nvSpPr>
            <p:cNvPr id="12" name="Oval 26">
              <a:extLst>
                <a:ext uri="{FF2B5EF4-FFF2-40B4-BE49-F238E27FC236}">
                  <a16:creationId xmlns:a16="http://schemas.microsoft.com/office/drawing/2014/main" id="{181DD4D6-8877-4842-BE85-938153227D39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90DF0C0-FF0B-4E9C-A4E6-FBA80F7102ED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32">
            <a:extLst>
              <a:ext uri="{FF2B5EF4-FFF2-40B4-BE49-F238E27FC236}">
                <a16:creationId xmlns:a16="http://schemas.microsoft.com/office/drawing/2014/main" id="{0F6BCEB6-C997-40A6-908C-904BC7FAE77E}"/>
              </a:ext>
            </a:extLst>
          </p:cNvPr>
          <p:cNvGrpSpPr/>
          <p:nvPr/>
        </p:nvGrpSpPr>
        <p:grpSpPr>
          <a:xfrm>
            <a:off x="7120201" y="3414558"/>
            <a:ext cx="1923380" cy="1010203"/>
            <a:chOff x="6518705" y="3377968"/>
            <a:chExt cx="1923380" cy="1010203"/>
          </a:xfrm>
        </p:grpSpPr>
        <p:sp>
          <p:nvSpPr>
            <p:cNvPr id="15" name="Oval 26">
              <a:extLst>
                <a:ext uri="{FF2B5EF4-FFF2-40B4-BE49-F238E27FC236}">
                  <a16:creationId xmlns:a16="http://schemas.microsoft.com/office/drawing/2014/main" id="{F4601C44-3E97-47D6-B8AF-14C06F81E3F7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DB69F43-1943-4613-B81C-56F2579F24E6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60EC4E8-BD36-40AE-96CF-4B91B0114FCC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9AD7EE-1E7E-4F25-86C6-5876A851234E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B003CC-F232-4923-BDA4-48B4CBB0E1BD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63A8DA-D51E-48BC-9209-884C17D65438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D4DAC0A-AADB-4F2D-84CC-EF3DB78E2E40}"/>
              </a:ext>
            </a:extLst>
          </p:cNvPr>
          <p:cNvGrpSpPr/>
          <p:nvPr/>
        </p:nvGrpSpPr>
        <p:grpSpPr>
          <a:xfrm>
            <a:off x="7172102" y="1819985"/>
            <a:ext cx="1819574" cy="1292663"/>
            <a:chOff x="877949" y="3646109"/>
            <a:chExt cx="1353701" cy="1292663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56B542-01FC-464A-93AA-CDCFF58A24CF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EE3035-F4F5-452E-881E-79E45CCFC7E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737DC00-7995-4532-8BFD-F617007A9373}"/>
              </a:ext>
            </a:extLst>
          </p:cNvPr>
          <p:cNvGrpSpPr/>
          <p:nvPr/>
        </p:nvGrpSpPr>
        <p:grpSpPr>
          <a:xfrm>
            <a:off x="5187904" y="4708383"/>
            <a:ext cx="1819574" cy="1292663"/>
            <a:chOff x="877949" y="3646109"/>
            <a:chExt cx="1353701" cy="1292663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6BEDE60-B13E-45BE-8FA9-E0E72681C95F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FA81427-7604-41A3-B584-DDBE8EF333F5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660BAB-412F-471E-803B-3B68258A8837}"/>
              </a:ext>
            </a:extLst>
          </p:cNvPr>
          <p:cNvGrpSpPr/>
          <p:nvPr/>
        </p:nvGrpSpPr>
        <p:grpSpPr>
          <a:xfrm>
            <a:off x="3203704" y="1819985"/>
            <a:ext cx="1819574" cy="1292663"/>
            <a:chOff x="877949" y="3646109"/>
            <a:chExt cx="1353701" cy="1292663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B71F99-9F40-43C1-B219-7BE6AB7CA504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EC46BD-C1E6-43BC-AF15-82AB9EF9DBA1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9C422BE-FEC7-4AB6-B4F7-EBDC35801990}"/>
              </a:ext>
            </a:extLst>
          </p:cNvPr>
          <p:cNvGrpSpPr/>
          <p:nvPr/>
        </p:nvGrpSpPr>
        <p:grpSpPr>
          <a:xfrm>
            <a:off x="1219506" y="4708383"/>
            <a:ext cx="1819574" cy="1292663"/>
            <a:chOff x="877949" y="3646109"/>
            <a:chExt cx="1353701" cy="1292663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4E025E3-9C87-4181-8F1D-B67F677E68A2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16E1B0-59C9-46AF-9608-4DF14934F80B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7">
            <a:extLst>
              <a:ext uri="{FF2B5EF4-FFF2-40B4-BE49-F238E27FC236}">
                <a16:creationId xmlns:a16="http://schemas.microsoft.com/office/drawing/2014/main" id="{8D9E6C43-ECB4-429E-9A79-EC1582C12CBB}"/>
              </a:ext>
            </a:extLst>
          </p:cNvPr>
          <p:cNvGrpSpPr/>
          <p:nvPr/>
        </p:nvGrpSpPr>
        <p:grpSpPr>
          <a:xfrm>
            <a:off x="9104400" y="3414558"/>
            <a:ext cx="1923380" cy="1010203"/>
            <a:chOff x="4586388" y="3390164"/>
            <a:chExt cx="1923380" cy="1010203"/>
          </a:xfrm>
        </p:grpSpPr>
        <p:sp>
          <p:nvSpPr>
            <p:cNvPr id="34" name="Oval 26">
              <a:extLst>
                <a:ext uri="{FF2B5EF4-FFF2-40B4-BE49-F238E27FC236}">
                  <a16:creationId xmlns:a16="http://schemas.microsoft.com/office/drawing/2014/main" id="{B0556707-E927-4953-99F5-482F57137360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Oval 9">
              <a:extLst>
                <a:ext uri="{FF2B5EF4-FFF2-40B4-BE49-F238E27FC236}">
                  <a16:creationId xmlns:a16="http://schemas.microsoft.com/office/drawing/2014/main" id="{9C142180-14CB-4FCB-B3C5-087A81A4396B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123C772-064B-4334-8FAC-37CD804A2B19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19">
            <a:extLst>
              <a:ext uri="{FF2B5EF4-FFF2-40B4-BE49-F238E27FC236}">
                <a16:creationId xmlns:a16="http://schemas.microsoft.com/office/drawing/2014/main" id="{6ABC8326-17D5-4D55-8E56-7982DE7BAB57}"/>
              </a:ext>
            </a:extLst>
          </p:cNvPr>
          <p:cNvGrpSpPr/>
          <p:nvPr/>
        </p:nvGrpSpPr>
        <p:grpSpPr>
          <a:xfrm>
            <a:off x="9156304" y="4708383"/>
            <a:ext cx="1819574" cy="1292663"/>
            <a:chOff x="877949" y="3646109"/>
            <a:chExt cx="1353701" cy="1292663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A6414A-1903-423F-B8C6-E3CD7005F87B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760296E-99FD-40A4-81EB-962E5E4668EF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0">
            <a:extLst>
              <a:ext uri="{FF2B5EF4-FFF2-40B4-BE49-F238E27FC236}">
                <a16:creationId xmlns:a16="http://schemas.microsoft.com/office/drawing/2014/main" id="{537C45D9-9C6B-4CEA-BF41-5A256F78BBD4}"/>
              </a:ext>
            </a:extLst>
          </p:cNvPr>
          <p:cNvSpPr/>
          <p:nvPr/>
        </p:nvSpPr>
        <p:spPr>
          <a:xfrm>
            <a:off x="3424079" y="3766760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B46AA7D5-D0D6-481F-8C49-3CC5FA5B0455}"/>
              </a:ext>
            </a:extLst>
          </p:cNvPr>
          <p:cNvSpPr/>
          <p:nvPr/>
        </p:nvSpPr>
        <p:spPr>
          <a:xfrm>
            <a:off x="1433923" y="3768942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2" name="Rectangle 130">
            <a:extLst>
              <a:ext uri="{FF2B5EF4-FFF2-40B4-BE49-F238E27FC236}">
                <a16:creationId xmlns:a16="http://schemas.microsoft.com/office/drawing/2014/main" id="{F7C3ACEA-EDA0-42D2-ABA7-89661A29A346}"/>
              </a:ext>
            </a:extLst>
          </p:cNvPr>
          <p:cNvSpPr/>
          <p:nvPr/>
        </p:nvSpPr>
        <p:spPr>
          <a:xfrm>
            <a:off x="9369392" y="3771932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3" name="Isosceles Triangle 8">
            <a:extLst>
              <a:ext uri="{FF2B5EF4-FFF2-40B4-BE49-F238E27FC236}">
                <a16:creationId xmlns:a16="http://schemas.microsoft.com/office/drawing/2014/main" id="{F16D997F-29AF-45CF-ABEF-57B3CC469DE0}"/>
              </a:ext>
            </a:extLst>
          </p:cNvPr>
          <p:cNvSpPr/>
          <p:nvPr/>
        </p:nvSpPr>
        <p:spPr>
          <a:xfrm rot="16200000">
            <a:off x="7391118" y="3754419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Donut 39">
            <a:extLst>
              <a:ext uri="{FF2B5EF4-FFF2-40B4-BE49-F238E27FC236}">
                <a16:creationId xmlns:a16="http://schemas.microsoft.com/office/drawing/2014/main" id="{45218D8B-2F34-486A-8EE2-24381E6A7B98}"/>
              </a:ext>
            </a:extLst>
          </p:cNvPr>
          <p:cNvSpPr/>
          <p:nvPr/>
        </p:nvSpPr>
        <p:spPr>
          <a:xfrm>
            <a:off x="5372715" y="3746825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92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C947E14-C3ED-4734-8FBD-05DF491BDEAE}"/>
              </a:ext>
            </a:extLst>
          </p:cNvPr>
          <p:cNvSpPr txBox="1">
            <a:spLocks/>
          </p:cNvSpPr>
          <p:nvPr/>
        </p:nvSpPr>
        <p:spPr>
          <a:xfrm>
            <a:off x="485140" y="937754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 STYLE</a:t>
            </a:r>
          </a:p>
        </p:txBody>
      </p:sp>
      <p:grpSp>
        <p:nvGrpSpPr>
          <p:cNvPr id="5" name="그룹 5">
            <a:extLst>
              <a:ext uri="{FF2B5EF4-FFF2-40B4-BE49-F238E27FC236}">
                <a16:creationId xmlns:a16="http://schemas.microsoft.com/office/drawing/2014/main" id="{817E70E7-4CCC-4BAB-9E05-01336A4B7BD8}"/>
              </a:ext>
            </a:extLst>
          </p:cNvPr>
          <p:cNvGrpSpPr/>
          <p:nvPr/>
        </p:nvGrpSpPr>
        <p:grpSpPr>
          <a:xfrm>
            <a:off x="5063504" y="1842113"/>
            <a:ext cx="2156062" cy="4206297"/>
            <a:chOff x="3539504" y="1812927"/>
            <a:chExt cx="2156062" cy="420629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21998A-834A-4CC3-A6E2-648B58FBBDF2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2" name="Trapezoid 21">
                <a:extLst>
                  <a:ext uri="{FF2B5EF4-FFF2-40B4-BE49-F238E27FC236}">
                    <a16:creationId xmlns:a16="http://schemas.microsoft.com/office/drawing/2014/main" id="{0811DCE0-9C84-42F2-91D8-F2BF6198414D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496D27D3-05E0-4382-A592-FCDFE5B68FAB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DAF7FE4-E331-4C51-9043-552769C79CEB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20" name="Round Same Side Corner Rectangle 3">
                <a:extLst>
                  <a:ext uri="{FF2B5EF4-FFF2-40B4-BE49-F238E27FC236}">
                    <a16:creationId xmlns:a16="http://schemas.microsoft.com/office/drawing/2014/main" id="{FF69DF53-8B77-432E-8C9F-35C0A56DAF42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F049692-F868-425E-A902-7B7844FE2388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D4392C5-1038-4F39-A252-2378F368B8EE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18" name="Round Same Side Corner Rectangle 8">
                <a:extLst>
                  <a:ext uri="{FF2B5EF4-FFF2-40B4-BE49-F238E27FC236}">
                    <a16:creationId xmlns:a16="http://schemas.microsoft.com/office/drawing/2014/main" id="{0C2AB94A-61C6-46FB-A979-C8C476AD209E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0F0923F-AEB8-4425-A2B4-F2C9AACAA4EC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B35830B-C01A-4AC5-9961-37544DB50061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6" name="Round Same Side Corner Rectangle 9">
                <a:extLst>
                  <a:ext uri="{FF2B5EF4-FFF2-40B4-BE49-F238E27FC236}">
                    <a16:creationId xmlns:a16="http://schemas.microsoft.com/office/drawing/2014/main" id="{36F28C65-ADBA-4474-A77D-20142833D4B3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BD7C256-CDD6-48E9-9817-A2003BCF780A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761761-7F62-4555-BABF-81AE87BCA904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4" name="Round Same Side Corner Rectangle 10">
                <a:extLst>
                  <a:ext uri="{FF2B5EF4-FFF2-40B4-BE49-F238E27FC236}">
                    <a16:creationId xmlns:a16="http://schemas.microsoft.com/office/drawing/2014/main" id="{52B766D4-231C-4A2C-BF0F-3B02C1650AA1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1338E8B-8AE8-43B8-AD57-B61D31E77176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24BD123-569C-4B82-84A2-09B27B6973BC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2" name="Round Same Side Corner Rectangle 11">
                <a:extLst>
                  <a:ext uri="{FF2B5EF4-FFF2-40B4-BE49-F238E27FC236}">
                    <a16:creationId xmlns:a16="http://schemas.microsoft.com/office/drawing/2014/main" id="{AE2E3F44-BF54-44F6-9236-CF1F70A65D80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6FC0F60-52D6-49AC-B8CE-47AC8053F0CB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327EC2-9499-4842-BE7F-44553F772B37}"/>
              </a:ext>
            </a:extLst>
          </p:cNvPr>
          <p:cNvGrpSpPr/>
          <p:nvPr/>
        </p:nvGrpSpPr>
        <p:grpSpPr>
          <a:xfrm>
            <a:off x="7275220" y="2366158"/>
            <a:ext cx="3852000" cy="719450"/>
            <a:chOff x="395534" y="3737445"/>
            <a:chExt cx="3972999" cy="7194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4CD18B-C37C-454B-9118-E9E87DB6713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EE12E8-7FFB-491E-9C10-D6F866B3BC84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787128-2844-4ED7-B6A0-1ADB6AC24560}"/>
              </a:ext>
            </a:extLst>
          </p:cNvPr>
          <p:cNvGrpSpPr/>
          <p:nvPr/>
        </p:nvGrpSpPr>
        <p:grpSpPr>
          <a:xfrm>
            <a:off x="7536161" y="3492230"/>
            <a:ext cx="3852000" cy="719450"/>
            <a:chOff x="395534" y="3737445"/>
            <a:chExt cx="3972999" cy="71945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4F7090-32CC-4F0C-B236-DBC03BD5893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F3E6D8-7890-4E48-A4DF-F0425EA596F6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8312646-9750-4616-92EF-1766E6798326}"/>
              </a:ext>
            </a:extLst>
          </p:cNvPr>
          <p:cNvGrpSpPr/>
          <p:nvPr/>
        </p:nvGrpSpPr>
        <p:grpSpPr>
          <a:xfrm>
            <a:off x="1310499" y="1803122"/>
            <a:ext cx="3852000" cy="719450"/>
            <a:chOff x="395534" y="3737445"/>
            <a:chExt cx="3972999" cy="71945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B2485B6-0861-410D-B3D1-252EAD13084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D844D19-3882-47C6-BF96-A5A7263924BC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56CBA6C-6CF5-4820-82A9-B3431ECAF966}"/>
              </a:ext>
            </a:extLst>
          </p:cNvPr>
          <p:cNvGrpSpPr/>
          <p:nvPr/>
        </p:nvGrpSpPr>
        <p:grpSpPr>
          <a:xfrm>
            <a:off x="1092507" y="2929194"/>
            <a:ext cx="3852000" cy="719450"/>
            <a:chOff x="395534" y="3737445"/>
            <a:chExt cx="3972999" cy="71945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55EDDF-F4F2-4B49-B307-C78A856E851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CEFA8C-7304-47E4-A636-CF94B2FF3BC7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FDA41DE-F817-4662-9FA0-BEEB6D835269}"/>
              </a:ext>
            </a:extLst>
          </p:cNvPr>
          <p:cNvGrpSpPr/>
          <p:nvPr/>
        </p:nvGrpSpPr>
        <p:grpSpPr>
          <a:xfrm>
            <a:off x="866516" y="4055265"/>
            <a:ext cx="3852000" cy="719450"/>
            <a:chOff x="395534" y="3737445"/>
            <a:chExt cx="3972999" cy="71945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8066A7-4DAA-445A-9A20-88071E17902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636015A-DC57-4BB5-86B3-AD93325C6A27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27457CA9-A56B-4306-892A-05826319991E}"/>
              </a:ext>
            </a:extLst>
          </p:cNvPr>
          <p:cNvSpPr/>
          <p:nvPr/>
        </p:nvSpPr>
        <p:spPr>
          <a:xfrm flipH="1">
            <a:off x="6503590" y="2623910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519266FE-F016-4FB2-956F-DEA1B2094CCB}"/>
              </a:ext>
            </a:extLst>
          </p:cNvPr>
          <p:cNvSpPr/>
          <p:nvPr/>
        </p:nvSpPr>
        <p:spPr>
          <a:xfrm rot="18805991">
            <a:off x="5433711" y="3131092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130">
            <a:extLst>
              <a:ext uri="{FF2B5EF4-FFF2-40B4-BE49-F238E27FC236}">
                <a16:creationId xmlns:a16="http://schemas.microsoft.com/office/drawing/2014/main" id="{105A682F-85C0-452E-8DF6-E062AFD6C90C}"/>
              </a:ext>
            </a:extLst>
          </p:cNvPr>
          <p:cNvSpPr/>
          <p:nvPr/>
        </p:nvSpPr>
        <p:spPr>
          <a:xfrm>
            <a:off x="5684175" y="2040914"/>
            <a:ext cx="290101" cy="2914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BDC4783B-E591-4ADB-B951-392A2199EC9D}"/>
              </a:ext>
            </a:extLst>
          </p:cNvPr>
          <p:cNvSpPr/>
          <p:nvPr/>
        </p:nvSpPr>
        <p:spPr>
          <a:xfrm>
            <a:off x="6752329" y="3695931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25">
            <a:extLst>
              <a:ext uri="{FF2B5EF4-FFF2-40B4-BE49-F238E27FC236}">
                <a16:creationId xmlns:a16="http://schemas.microsoft.com/office/drawing/2014/main" id="{F2D44DC4-68E9-420B-87FB-9212DAA0BEFC}"/>
              </a:ext>
            </a:extLst>
          </p:cNvPr>
          <p:cNvSpPr>
            <a:spLocks noChangeAspect="1"/>
          </p:cNvSpPr>
          <p:nvPr/>
        </p:nvSpPr>
        <p:spPr>
          <a:xfrm>
            <a:off x="5284738" y="4234730"/>
            <a:ext cx="243278" cy="3514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08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8DF276-6678-4394-96DD-8DC30C90729E}"/>
              </a:ext>
            </a:extLst>
          </p:cNvPr>
          <p:cNvGrpSpPr/>
          <p:nvPr/>
        </p:nvGrpSpPr>
        <p:grpSpPr>
          <a:xfrm>
            <a:off x="1113490" y="598506"/>
            <a:ext cx="3921998" cy="5576040"/>
            <a:chOff x="1105009" y="665240"/>
            <a:chExt cx="3688534" cy="524411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3E292DE-C646-410F-9A1B-2F4CDEFC07BE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3AAA858-F328-4229-BE84-6C36219B7A99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rgbClr val="33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8984E7A-0795-447B-BFC3-2FF992D2F625}"/>
              </a:ext>
            </a:extLst>
          </p:cNvPr>
          <p:cNvSpPr txBox="1"/>
          <p:nvPr/>
        </p:nvSpPr>
        <p:spPr>
          <a:xfrm>
            <a:off x="5838176" y="2598003"/>
            <a:ext cx="549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4EB8F-CD1A-4A15-BDC2-883D985B9393}"/>
              </a:ext>
            </a:extLst>
          </p:cNvPr>
          <p:cNvSpPr txBox="1"/>
          <p:nvPr/>
        </p:nvSpPr>
        <p:spPr>
          <a:xfrm>
            <a:off x="5759506" y="1207536"/>
            <a:ext cx="5569540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AB6AAED-DF8A-4937-8532-5159A587E7ED}"/>
              </a:ext>
            </a:extLst>
          </p:cNvPr>
          <p:cNvSpPr/>
          <p:nvPr/>
        </p:nvSpPr>
        <p:spPr>
          <a:xfrm>
            <a:off x="5934519" y="3550594"/>
            <a:ext cx="1604417" cy="1536971"/>
          </a:xfrm>
          <a:prstGeom prst="roundRect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838B3E-A3D6-40E6-8AFF-E47B94151C80}"/>
              </a:ext>
            </a:extLst>
          </p:cNvPr>
          <p:cNvSpPr/>
          <p:nvPr/>
        </p:nvSpPr>
        <p:spPr>
          <a:xfrm>
            <a:off x="7829574" y="3550594"/>
            <a:ext cx="1604417" cy="1536971"/>
          </a:xfrm>
          <a:prstGeom prst="roundRect">
            <a:avLst/>
          </a:prstGeom>
          <a:solidFill>
            <a:srgbClr val="EE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47187F4-B10F-49AB-B35B-D051F88175E1}"/>
              </a:ext>
            </a:extLst>
          </p:cNvPr>
          <p:cNvSpPr/>
          <p:nvPr/>
        </p:nvSpPr>
        <p:spPr>
          <a:xfrm>
            <a:off x="9724629" y="3550594"/>
            <a:ext cx="1604417" cy="153697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A9312EF4-4613-4933-8F86-D4B7FF492C6F}"/>
              </a:ext>
            </a:extLst>
          </p:cNvPr>
          <p:cNvSpPr txBox="1">
            <a:spLocks/>
          </p:cNvSpPr>
          <p:nvPr/>
        </p:nvSpPr>
        <p:spPr>
          <a:xfrm>
            <a:off x="6283834" y="3618687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78F2E435-57C0-4F36-8833-A5DD0D70AA34}"/>
              </a:ext>
            </a:extLst>
          </p:cNvPr>
          <p:cNvSpPr txBox="1">
            <a:spLocks/>
          </p:cNvSpPr>
          <p:nvPr/>
        </p:nvSpPr>
        <p:spPr>
          <a:xfrm>
            <a:off x="8178889" y="3618687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D85712ED-542A-47C0-9098-4F24EF7CD0AA}"/>
              </a:ext>
            </a:extLst>
          </p:cNvPr>
          <p:cNvSpPr txBox="1">
            <a:spLocks/>
          </p:cNvSpPr>
          <p:nvPr/>
        </p:nvSpPr>
        <p:spPr>
          <a:xfrm>
            <a:off x="10073944" y="3618687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127290-90C1-4812-A9E8-0B74DD323966}"/>
              </a:ext>
            </a:extLst>
          </p:cNvPr>
          <p:cNvSpPr txBox="1"/>
          <p:nvPr/>
        </p:nvSpPr>
        <p:spPr>
          <a:xfrm>
            <a:off x="5684947" y="783338"/>
            <a:ext cx="564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6" name="Group 24">
            <a:extLst>
              <a:ext uri="{FF2B5EF4-FFF2-40B4-BE49-F238E27FC236}">
                <a16:creationId xmlns:a16="http://schemas.microsoft.com/office/drawing/2014/main" id="{DA7FCCE4-53E2-477A-89DC-A891299B528D}"/>
              </a:ext>
            </a:extLst>
          </p:cNvPr>
          <p:cNvGrpSpPr/>
          <p:nvPr/>
        </p:nvGrpSpPr>
        <p:grpSpPr>
          <a:xfrm>
            <a:off x="6027585" y="4192512"/>
            <a:ext cx="1418285" cy="738664"/>
            <a:chOff x="2551705" y="4283314"/>
            <a:chExt cx="235700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5BBB43-CF2E-4645-81A1-7F2632F3218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0711C89-D971-4368-8A61-2E3B822AD1A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856031F3-3A18-4F52-9380-BCCB89A824F8}"/>
              </a:ext>
            </a:extLst>
          </p:cNvPr>
          <p:cNvGrpSpPr/>
          <p:nvPr/>
        </p:nvGrpSpPr>
        <p:grpSpPr>
          <a:xfrm>
            <a:off x="7922640" y="4192512"/>
            <a:ext cx="1418285" cy="738664"/>
            <a:chOff x="2551705" y="4283314"/>
            <a:chExt cx="235700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531CFA-543E-48B8-AD33-35ABD8E0AF6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76C973-010F-4208-BEFC-9FC56C5B463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9765DA7C-6E22-4171-BE5C-F490FD67F889}"/>
              </a:ext>
            </a:extLst>
          </p:cNvPr>
          <p:cNvGrpSpPr/>
          <p:nvPr/>
        </p:nvGrpSpPr>
        <p:grpSpPr>
          <a:xfrm>
            <a:off x="9817695" y="4192512"/>
            <a:ext cx="1418285" cy="738664"/>
            <a:chOff x="2551705" y="4283314"/>
            <a:chExt cx="2357003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E3D438-5064-491F-A1C9-70254419BED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38CF44-B0E1-48BF-8750-73C26326AE1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42C059E-BBB4-406C-AF23-122F8F96878D}"/>
              </a:ext>
            </a:extLst>
          </p:cNvPr>
          <p:cNvSpPr txBox="1"/>
          <p:nvPr/>
        </p:nvSpPr>
        <p:spPr>
          <a:xfrm>
            <a:off x="8210948" y="5334634"/>
            <a:ext cx="3118098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081701-06B5-4EA6-BDEE-81BEC97435BB}"/>
              </a:ext>
            </a:extLst>
          </p:cNvPr>
          <p:cNvSpPr txBox="1"/>
          <p:nvPr/>
        </p:nvSpPr>
        <p:spPr>
          <a:xfrm>
            <a:off x="9277046" y="5737178"/>
            <a:ext cx="2052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31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2A5F94F-0C00-4239-92EA-F5070CFFC79F}"/>
              </a:ext>
            </a:extLst>
          </p:cNvPr>
          <p:cNvGrpSpPr/>
          <p:nvPr/>
        </p:nvGrpSpPr>
        <p:grpSpPr>
          <a:xfrm>
            <a:off x="6429306" y="922896"/>
            <a:ext cx="3217671" cy="5500049"/>
            <a:chOff x="5432494" y="626785"/>
            <a:chExt cx="3241222" cy="557659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015FC826-AAC6-4D55-B774-8DFDA20AD346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A62E99-3291-406E-A9F4-C2141C74CD1C}"/>
                </a:ext>
              </a:extLst>
            </p:cNvPr>
            <p:cNvSpPr/>
            <p:nvPr/>
          </p:nvSpPr>
          <p:spPr>
            <a:xfrm>
              <a:off x="7660182" y="3855008"/>
              <a:ext cx="781200" cy="2348367"/>
            </a:xfrm>
            <a:prstGeom prst="rect">
              <a:avLst/>
            </a:prstGeom>
            <a:gradFill flip="none" rotWithShape="1">
              <a:gsLst>
                <a:gs pos="37500">
                  <a:schemeClr val="accent2"/>
                </a:gs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3">
              <a:extLst>
                <a:ext uri="{FF2B5EF4-FFF2-40B4-BE49-F238E27FC236}">
                  <a16:creationId xmlns:a16="http://schemas.microsoft.com/office/drawing/2014/main" id="{6F14A8B3-9A27-47B2-BC09-B492AE255FFA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0668F57A-FEAE-42E3-B053-F90940FE934B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1D9B6BD2-83F7-4ABF-BFAD-DC0032A60F37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E672CEF1-E94C-40E4-942B-FF8BBEE27DB7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9287424-19AB-4AF4-B0CF-09F3A27BC618}"/>
              </a:ext>
            </a:extLst>
          </p:cNvPr>
          <p:cNvGrpSpPr/>
          <p:nvPr/>
        </p:nvGrpSpPr>
        <p:grpSpPr>
          <a:xfrm>
            <a:off x="4571431" y="1820039"/>
            <a:ext cx="1712874" cy="769625"/>
            <a:chOff x="3021856" y="4283314"/>
            <a:chExt cx="1886852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5F4CFE-4D8E-422E-AADC-675C7AB76C7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6FC054-FE17-4A7B-BC11-FBAF775A551C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1D303E3-D4CF-4CE8-893E-DBE49026143F}"/>
              </a:ext>
            </a:extLst>
          </p:cNvPr>
          <p:cNvGrpSpPr/>
          <p:nvPr/>
        </p:nvGrpSpPr>
        <p:grpSpPr>
          <a:xfrm>
            <a:off x="4105948" y="2913412"/>
            <a:ext cx="1903543" cy="769625"/>
            <a:chOff x="3352435" y="4283314"/>
            <a:chExt cx="1556273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A8CA43A-E318-40F9-9AAE-00D26AA8E5CF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1AC290-1559-4469-BA17-1DBD2C86549E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83AEEBE-2AC6-4898-BB83-6FA08E842A9D}"/>
              </a:ext>
            </a:extLst>
          </p:cNvPr>
          <p:cNvGrpSpPr/>
          <p:nvPr/>
        </p:nvGrpSpPr>
        <p:grpSpPr>
          <a:xfrm>
            <a:off x="4129488" y="4034045"/>
            <a:ext cx="1887360" cy="769625"/>
            <a:chOff x="3021856" y="4283314"/>
            <a:chExt cx="1886852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A050CB-6BE3-4CAF-9FE8-A9C615F5D6E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08A22B-6B9F-40D3-A1B9-9D5952E5D60D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2C6E412-65C4-40BE-9063-1584C56FE8A8}"/>
              </a:ext>
            </a:extLst>
          </p:cNvPr>
          <p:cNvSpPr txBox="1"/>
          <p:nvPr/>
        </p:nvSpPr>
        <p:spPr>
          <a:xfrm>
            <a:off x="8676735" y="5602869"/>
            <a:ext cx="69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BCFEBD-7CD8-4172-A50D-2607E2FD6A5B}"/>
              </a:ext>
            </a:extLst>
          </p:cNvPr>
          <p:cNvSpPr txBox="1"/>
          <p:nvPr/>
        </p:nvSpPr>
        <p:spPr>
          <a:xfrm>
            <a:off x="6803645" y="4644413"/>
            <a:ext cx="69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976429-B1A2-4731-9BEB-DE80FEE2290E}"/>
              </a:ext>
            </a:extLst>
          </p:cNvPr>
          <p:cNvSpPr txBox="1"/>
          <p:nvPr/>
        </p:nvSpPr>
        <p:spPr>
          <a:xfrm>
            <a:off x="6458520" y="3638968"/>
            <a:ext cx="69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ECE573-AE0D-4CD6-B29E-E20F260BD00E}"/>
              </a:ext>
            </a:extLst>
          </p:cNvPr>
          <p:cNvSpPr txBox="1"/>
          <p:nvPr/>
        </p:nvSpPr>
        <p:spPr>
          <a:xfrm>
            <a:off x="7060656" y="2811208"/>
            <a:ext cx="69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F68EB6-B604-4001-B805-5CFA48746A9A}"/>
              </a:ext>
            </a:extLst>
          </p:cNvPr>
          <p:cNvSpPr txBox="1"/>
          <p:nvPr/>
        </p:nvSpPr>
        <p:spPr>
          <a:xfrm>
            <a:off x="8753664" y="1513887"/>
            <a:ext cx="69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F3900612-E992-47C4-8A7A-08F3CF97C85A}"/>
              </a:ext>
            </a:extLst>
          </p:cNvPr>
          <p:cNvSpPr txBox="1">
            <a:spLocks/>
          </p:cNvSpPr>
          <p:nvPr/>
        </p:nvSpPr>
        <p:spPr>
          <a:xfrm>
            <a:off x="381601" y="1318390"/>
            <a:ext cx="4365403" cy="156054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rgbClr val="003399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3BC08BE-4519-4666-811F-A250CCA9DDBC}"/>
              </a:ext>
            </a:extLst>
          </p:cNvPr>
          <p:cNvGrpSpPr/>
          <p:nvPr/>
        </p:nvGrpSpPr>
        <p:grpSpPr>
          <a:xfrm>
            <a:off x="4615912" y="5154679"/>
            <a:ext cx="1903543" cy="769625"/>
            <a:chOff x="3021856" y="4283314"/>
            <a:chExt cx="1886852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72E5F15-ABB7-4688-BF17-29A97B059E6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DB65BB-C97F-4FC1-99A7-54FAAB429EAB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03F909B-D410-4C4F-978F-31237D036B3E}"/>
              </a:ext>
            </a:extLst>
          </p:cNvPr>
          <p:cNvGrpSpPr/>
          <p:nvPr/>
        </p:nvGrpSpPr>
        <p:grpSpPr>
          <a:xfrm>
            <a:off x="6265691" y="1411569"/>
            <a:ext cx="1786393" cy="769625"/>
            <a:chOff x="3021856" y="4283314"/>
            <a:chExt cx="1886852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7D9A58-2A11-4FBA-8EF1-6FCF5AC054A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39C4C16-AEB4-46ED-8F8C-E2A5410F9547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4">
            <a:extLst>
              <a:ext uri="{FF2B5EF4-FFF2-40B4-BE49-F238E27FC236}">
                <a16:creationId xmlns:a16="http://schemas.microsoft.com/office/drawing/2014/main" id="{E8BDF0DD-52BA-4ADD-A5A5-05007B6B66B4}"/>
              </a:ext>
            </a:extLst>
          </p:cNvPr>
          <p:cNvSpPr/>
          <p:nvPr/>
        </p:nvSpPr>
        <p:spPr>
          <a:xfrm rot="16200000">
            <a:off x="7618369" y="3913739"/>
            <a:ext cx="643213" cy="62000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213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CB45583-06AE-4730-BAE4-02C75B52CFDC}"/>
              </a:ext>
            </a:extLst>
          </p:cNvPr>
          <p:cNvSpPr txBox="1">
            <a:spLocks/>
          </p:cNvSpPr>
          <p:nvPr/>
        </p:nvSpPr>
        <p:spPr>
          <a:xfrm>
            <a:off x="143919" y="802391"/>
            <a:ext cx="11573197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sp>
        <p:nvSpPr>
          <p:cNvPr id="5" name="Rounded Rectangle 41">
            <a:extLst>
              <a:ext uri="{FF2B5EF4-FFF2-40B4-BE49-F238E27FC236}">
                <a16:creationId xmlns:a16="http://schemas.microsoft.com/office/drawing/2014/main" id="{B132839B-BB87-4935-BAF7-92E23F08150E}"/>
              </a:ext>
            </a:extLst>
          </p:cNvPr>
          <p:cNvSpPr/>
          <p:nvPr/>
        </p:nvSpPr>
        <p:spPr>
          <a:xfrm>
            <a:off x="6868457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33130804-C747-440F-A988-D3212EF47CEB}"/>
              </a:ext>
            </a:extLst>
          </p:cNvPr>
          <p:cNvSpPr/>
          <p:nvPr/>
        </p:nvSpPr>
        <p:spPr>
          <a:xfrm>
            <a:off x="1457136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FA17D265-9799-4C7D-A2A7-E0D9BD69601F}"/>
              </a:ext>
            </a:extLst>
          </p:cNvPr>
          <p:cNvSpPr/>
          <p:nvPr/>
        </p:nvSpPr>
        <p:spPr>
          <a:xfrm>
            <a:off x="3260910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ounded Rectangle 31">
            <a:extLst>
              <a:ext uri="{FF2B5EF4-FFF2-40B4-BE49-F238E27FC236}">
                <a16:creationId xmlns:a16="http://schemas.microsoft.com/office/drawing/2014/main" id="{4DFFD1E3-9136-4E76-ABB3-E47068E86A57}"/>
              </a:ext>
            </a:extLst>
          </p:cNvPr>
          <p:cNvSpPr/>
          <p:nvPr/>
        </p:nvSpPr>
        <p:spPr>
          <a:xfrm>
            <a:off x="5064684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F00D2A3-8103-40DF-94FD-4E40FC5BF8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6517198"/>
              </p:ext>
            </p:extLst>
          </p:nvPr>
        </p:nvGraphicFramePr>
        <p:xfrm>
          <a:off x="679976" y="1903569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DEE0168B-EEA5-4F79-9EA8-031CE7D9BA36}"/>
              </a:ext>
            </a:extLst>
          </p:cNvPr>
          <p:cNvGrpSpPr/>
          <p:nvPr/>
        </p:nvGrpSpPr>
        <p:grpSpPr>
          <a:xfrm>
            <a:off x="6431744" y="4258817"/>
            <a:ext cx="1377485" cy="1377485"/>
            <a:chOff x="683568" y="2000250"/>
            <a:chExt cx="1858067" cy="185806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436F7F8-C7EF-4E23-A454-DA32173844AB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389B62F-A921-4B0E-AC31-87B677C2B1A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CC886AF-D029-4941-B1E7-763912B4CAC9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" name="Pie 37">
              <a:extLst>
                <a:ext uri="{FF2B5EF4-FFF2-40B4-BE49-F238E27FC236}">
                  <a16:creationId xmlns:a16="http://schemas.microsoft.com/office/drawing/2014/main" id="{B4C7BDB5-397D-40FD-849C-54EE4D9B06C7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20779D1-BC24-4EA9-958F-811592FF7067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0B0D991-C700-4916-A457-7ED9F3D6D832}"/>
              </a:ext>
            </a:extLst>
          </p:cNvPr>
          <p:cNvSpPr txBox="1"/>
          <p:nvPr/>
        </p:nvSpPr>
        <p:spPr>
          <a:xfrm>
            <a:off x="6506679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D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7C3870-2112-428C-A305-FA47E6FC2F66}"/>
              </a:ext>
            </a:extLst>
          </p:cNvPr>
          <p:cNvGrpSpPr/>
          <p:nvPr/>
        </p:nvGrpSpPr>
        <p:grpSpPr>
          <a:xfrm>
            <a:off x="1020423" y="4258817"/>
            <a:ext cx="1377485" cy="1377485"/>
            <a:chOff x="683568" y="2000250"/>
            <a:chExt cx="1858067" cy="185806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CD9D719-158F-4FAA-B067-030DB5F69A6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315A7CD-4FF7-40F3-A68D-D8A2A867E0F0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2205AB1-966A-40DE-9848-BC7DE641189C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" name="Pie 8">
              <a:extLst>
                <a:ext uri="{FF2B5EF4-FFF2-40B4-BE49-F238E27FC236}">
                  <a16:creationId xmlns:a16="http://schemas.microsoft.com/office/drawing/2014/main" id="{3931D8A5-AD69-4630-A39B-22D500DD8536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1A0339-10FF-4865-AF70-299E98E91453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765E1CC-8384-49B5-87A2-435B4244DA88}"/>
              </a:ext>
            </a:extLst>
          </p:cNvPr>
          <p:cNvSpPr txBox="1"/>
          <p:nvPr/>
        </p:nvSpPr>
        <p:spPr>
          <a:xfrm>
            <a:off x="1095358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A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925D38B-B432-4265-A1FD-FF2F71C7D43F}"/>
              </a:ext>
            </a:extLst>
          </p:cNvPr>
          <p:cNvGrpSpPr/>
          <p:nvPr/>
        </p:nvGrpSpPr>
        <p:grpSpPr>
          <a:xfrm>
            <a:off x="2824197" y="4258817"/>
            <a:ext cx="1377485" cy="1377485"/>
            <a:chOff x="683568" y="2000250"/>
            <a:chExt cx="1858067" cy="185806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AB8EFD3-4660-4C60-B8C9-F99F2643D451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3E2ED3CD-927A-404E-8769-66FC4BB0F6A0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DFE9252-71B8-4850-8646-C636428C5B5E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6" name="Pie 17">
              <a:extLst>
                <a:ext uri="{FF2B5EF4-FFF2-40B4-BE49-F238E27FC236}">
                  <a16:creationId xmlns:a16="http://schemas.microsoft.com/office/drawing/2014/main" id="{47A3692F-E852-4717-8C5F-9243F9973A13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F30DCB-FF79-49CE-A07E-C7C0D1D0DE93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79EF60A-C22C-4B51-9FEF-B03D04FB39C0}"/>
              </a:ext>
            </a:extLst>
          </p:cNvPr>
          <p:cNvSpPr txBox="1"/>
          <p:nvPr/>
        </p:nvSpPr>
        <p:spPr>
          <a:xfrm>
            <a:off x="2899132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B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AFCD286-9CF2-459D-8FC0-B55D55962D3A}"/>
              </a:ext>
            </a:extLst>
          </p:cNvPr>
          <p:cNvGrpSpPr/>
          <p:nvPr/>
        </p:nvGrpSpPr>
        <p:grpSpPr>
          <a:xfrm>
            <a:off x="4627971" y="4258817"/>
            <a:ext cx="1377485" cy="1377485"/>
            <a:chOff x="683568" y="2000250"/>
            <a:chExt cx="1858067" cy="185806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CC4064F-B61D-4835-B006-69C9CA22D9EB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318FE70-2EEC-45D9-AEA9-FD433A11389E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3C36B74-B811-4C6D-8342-A2057CE1904E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3" name="Pie 27">
              <a:extLst>
                <a:ext uri="{FF2B5EF4-FFF2-40B4-BE49-F238E27FC236}">
                  <a16:creationId xmlns:a16="http://schemas.microsoft.com/office/drawing/2014/main" id="{AC3EBA75-151C-443C-80C4-83CA99A5EE32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E759D7-6D50-42F6-BB05-AD38796A5B6C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F13A989-C56F-4017-8855-5DF8A806E442}"/>
              </a:ext>
            </a:extLst>
          </p:cNvPr>
          <p:cNvSpPr txBox="1"/>
          <p:nvPr/>
        </p:nvSpPr>
        <p:spPr>
          <a:xfrm>
            <a:off x="4702906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C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358F1B0-82D9-44BB-8D8E-BD026FD02242}"/>
              </a:ext>
            </a:extLst>
          </p:cNvPr>
          <p:cNvGrpSpPr/>
          <p:nvPr/>
        </p:nvGrpSpPr>
        <p:grpSpPr>
          <a:xfrm>
            <a:off x="8678476" y="1652095"/>
            <a:ext cx="1296144" cy="959214"/>
            <a:chOff x="7020272" y="1700460"/>
            <a:chExt cx="1296144" cy="95921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4C428A1-B81B-494E-A14C-CF5DCB39AD47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D448B212-F5CD-4518-9A2B-AC6AE5B8E47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A3F75F7-736F-4109-8099-EA765850F18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FA7D3F6-8984-460F-BBBA-74EB5A4FF3BC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C2862DB-5F97-4950-95F9-82AA42F34154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75763-8A20-4CCF-A99C-E816DCD7E20D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CFCEFAE-7834-460C-B727-B3FDD4972189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C93C37E8-56E9-4FF3-BCE7-2274F324F845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6BF7E27-9ED4-40AA-AA64-B8D00D8A3C0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BA13F04-0A2B-4D18-B282-4E9E2E6FDE08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986C992-8642-447B-B78C-61045AD9630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716259F-40BE-419A-9BE3-2EBCE0C4DAF5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51" name="타원 53">
            <a:extLst>
              <a:ext uri="{FF2B5EF4-FFF2-40B4-BE49-F238E27FC236}">
                <a16:creationId xmlns:a16="http://schemas.microsoft.com/office/drawing/2014/main" id="{DE0BAB7E-59E7-44BD-A406-99D1023E7021}"/>
              </a:ext>
            </a:extLst>
          </p:cNvPr>
          <p:cNvSpPr/>
          <p:nvPr/>
        </p:nvSpPr>
        <p:spPr>
          <a:xfrm>
            <a:off x="1538163" y="2478679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65">
            <a:extLst>
              <a:ext uri="{FF2B5EF4-FFF2-40B4-BE49-F238E27FC236}">
                <a16:creationId xmlns:a16="http://schemas.microsoft.com/office/drawing/2014/main" id="{79F6E2DB-D64C-4620-932B-285FAFD1FB54}"/>
              </a:ext>
            </a:extLst>
          </p:cNvPr>
          <p:cNvSpPr/>
          <p:nvPr/>
        </p:nvSpPr>
        <p:spPr>
          <a:xfrm>
            <a:off x="3351082" y="3408115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타원 66">
            <a:extLst>
              <a:ext uri="{FF2B5EF4-FFF2-40B4-BE49-F238E27FC236}">
                <a16:creationId xmlns:a16="http://schemas.microsoft.com/office/drawing/2014/main" id="{44E82B2D-0935-499B-9C1D-8A0C428E08B7}"/>
              </a:ext>
            </a:extLst>
          </p:cNvPr>
          <p:cNvSpPr/>
          <p:nvPr/>
        </p:nvSpPr>
        <p:spPr>
          <a:xfrm>
            <a:off x="5149270" y="3046518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타원 67">
            <a:extLst>
              <a:ext uri="{FF2B5EF4-FFF2-40B4-BE49-F238E27FC236}">
                <a16:creationId xmlns:a16="http://schemas.microsoft.com/office/drawing/2014/main" id="{2FB35AD1-2E9A-46B3-8E7E-1827E2BFEA8C}"/>
              </a:ext>
            </a:extLst>
          </p:cNvPr>
          <p:cNvSpPr/>
          <p:nvPr/>
        </p:nvSpPr>
        <p:spPr>
          <a:xfrm>
            <a:off x="6953043" y="2246947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5" name="Group 32">
            <a:extLst>
              <a:ext uri="{FF2B5EF4-FFF2-40B4-BE49-F238E27FC236}">
                <a16:creationId xmlns:a16="http://schemas.microsoft.com/office/drawing/2014/main" id="{5A82EF15-D5BC-4A21-8C04-7A1A4E68EDEF}"/>
              </a:ext>
            </a:extLst>
          </p:cNvPr>
          <p:cNvGrpSpPr/>
          <p:nvPr/>
        </p:nvGrpSpPr>
        <p:grpSpPr>
          <a:xfrm>
            <a:off x="8242134" y="3189884"/>
            <a:ext cx="2952327" cy="2764802"/>
            <a:chOff x="1395848" y="3256486"/>
            <a:chExt cx="2952327" cy="276480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5EED5D4-FB09-41FA-B051-CBEF4D6176BA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CD60EBF-6EFA-44B5-BA29-DABE31009DA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98108D8-65DC-4C23-BEFC-52C5B8D4CDF8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76240AA-46BF-4606-A6E1-CC1D81409E3F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9137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1891</Words>
  <Application>Microsoft Office PowerPoint</Application>
  <PresentationFormat>Widescreen</PresentationFormat>
  <Paragraphs>219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FZShuTi</vt:lpstr>
      <vt:lpstr>Roboto</vt:lpstr>
      <vt:lpstr>Wingdings</vt:lpstr>
      <vt:lpstr>Office Theme</vt:lpstr>
      <vt:lpstr>Presentation Title</vt:lpstr>
      <vt:lpstr>Content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Mohd Arshad Bin Mohd Lokoman</dc:creator>
  <cp:lastModifiedBy>Mohd Arshad Bin Mohd Lokoman</cp:lastModifiedBy>
  <cp:revision>31</cp:revision>
  <dcterms:created xsi:type="dcterms:W3CDTF">2019-02-20T06:39:45Z</dcterms:created>
  <dcterms:modified xsi:type="dcterms:W3CDTF">2026-08-06T01:43:54Z</dcterms:modified>
</cp:coreProperties>
</file>