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527-4E85-94BC-B68A472941D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C527-4E85-94BC-B68A472941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C527-4E85-94BC-B68A472941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C527-4E85-94BC-B68A472941D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27-4E85-94BC-B68A47294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2F32-4340-87AC-28657B9D6A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2F32-4340-87AC-28657B9D6A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2F32-4340-87AC-28657B9D6A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2F32-4340-87AC-28657B9D6A00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30</c:v>
                </c:pt>
                <c:pt idx="2">
                  <c:v>70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32-4340-87AC-28657B9D6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10981248"/>
        <c:axId val="510982784"/>
      </c:barChart>
      <c:catAx>
        <c:axId val="5109812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10982784"/>
        <c:crosses val="autoZero"/>
        <c:auto val="1"/>
        <c:lblAlgn val="ctr"/>
        <c:lblOffset val="100"/>
        <c:noMultiLvlLbl val="0"/>
      </c:catAx>
      <c:valAx>
        <c:axId val="51098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0981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64-433C-A32C-9969521781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4-433C-A32C-9969521781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90</c:v>
                </c:pt>
                <c:pt idx="2">
                  <c:v>70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33C-A32C-99695217819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4-433C-A32C-99695217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694080"/>
        <c:axId val="375695616"/>
      </c:barChart>
      <c:catAx>
        <c:axId val="3756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5616"/>
        <c:crosses val="autoZero"/>
        <c:auto val="1"/>
        <c:lblAlgn val="ctr"/>
        <c:lblOffset val="100"/>
        <c:noMultiLvlLbl val="0"/>
      </c:catAx>
      <c:valAx>
        <c:axId val="375695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4080"/>
        <c:crosses val="autoZero"/>
        <c:crossBetween val="between"/>
      </c:valAx>
      <c:spPr>
        <a:noFill/>
        <a:ln w="127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25043E-EED9-49E3-A00E-BADACD135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0479" y="-17144"/>
            <a:ext cx="12252958" cy="68922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12-Jun-26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12-Jun-26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1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12-Jun-26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2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12-Jun-26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12-Jun-26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64B3DE-8680-48DE-AE1E-22E7CBB6EC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0479" y="-17144"/>
            <a:ext cx="12252958" cy="689228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12-Jun-26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9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sv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90252"/>
            <a:ext cx="12192000" cy="127749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F0502020204030204" pitchFamily="2" charset="0"/>
                <a:ea typeface="Roboto" panose="020F0502020204030204" pitchFamily="2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067748"/>
            <a:ext cx="12191999" cy="165576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</a:p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 / Title / Address</a:t>
            </a:r>
          </a:p>
        </p:txBody>
      </p:sp>
    </p:spTree>
    <p:extLst>
      <p:ext uri="{BB962C8B-B14F-4D97-AF65-F5344CB8AC3E}">
        <p14:creationId xmlns:p14="http://schemas.microsoft.com/office/powerpoint/2010/main" val="311840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8241D0C-CAC0-4F4C-9FE7-A53FE972ACD2}"/>
              </a:ext>
            </a:extLst>
          </p:cNvPr>
          <p:cNvSpPr txBox="1">
            <a:spLocks/>
          </p:cNvSpPr>
          <p:nvPr/>
        </p:nvSpPr>
        <p:spPr>
          <a:xfrm>
            <a:off x="-2648271" y="81094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BCA5B4-1F55-49CF-B2A7-515CC9C01024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E47364-0591-4A82-B03A-9D713AFA608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6931B44-4146-4B14-A472-EFCCC5C8D97E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6A0F118F-31E4-444F-A212-1A4A602334AA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21916-9267-4395-9488-D03D4394E9E4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E2C964AF-3C7F-475B-91FF-F7E37300A01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6E2302E-1889-4FAC-8C1F-AEF1C289A177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736EB57-DB56-4DF6-9A03-6F92BE610B21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11930372-99D9-498A-95FA-5F1D57F3FDF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27B8D02B-EE2F-4134-9A28-5502498DC80E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1C1970-2C22-497E-8446-AA54F844F951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D1FEE33D-7AEB-465A-9006-54B486A8BC8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F7040FF3-F0C0-4B37-8704-63DE5750E27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ECD723-51C2-45BF-BEC6-601EF05406AD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D802F4C4-E5DC-4939-9CC9-B05EE1E48F3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3675BBFB-8145-4BF6-9C8D-42C7A99093C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F023CD4-AE9D-4236-A39B-884CD8BA570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BF9BFA-E709-4420-B157-77ED84DE2BA3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2B9590-63BC-4777-9629-461DCD59C22D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D752FE6D-C929-4411-979E-7388A4A891FB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FD86D2-2D6B-4DF0-9ACB-1F27FFE8A4BF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F1A387-3037-4F54-A949-A22E28061832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CA0D90A-84C6-444C-BA6E-A90DEA0C7019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028A8-34D0-45D6-A6B0-D88049BB8E50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D4203F-7E7E-4B54-A212-9F03AD28C93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E1BF3199-F1D2-4986-ADDA-BC9C8A8594FE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124682-A755-4039-8A70-5266B4B8290C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EA72FF-831A-4421-B058-B57DED8E6582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C30FABC-B293-48F8-808A-5EBEB2CD35A6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F8ED3C-1C4A-430E-8FC6-BC62C8BAFC99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5C7DB9-5A48-4995-ACE5-C212823C243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DD2FF3-A7E9-4497-B7BF-BA5E8109095E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9169986F-3330-4EAA-8A44-344184CA0B1C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068C7A2C-E872-4746-900E-7A771741542B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D13DB6B0-A452-43F0-A149-19E14986E77A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0" name="Block Arc 10">
            <a:extLst>
              <a:ext uri="{FF2B5EF4-FFF2-40B4-BE49-F238E27FC236}">
                <a16:creationId xmlns:a16="http://schemas.microsoft.com/office/drawing/2014/main" id="{770743CA-1A37-4C89-B9EB-AD5876CF40C2}"/>
              </a:ext>
            </a:extLst>
          </p:cNvPr>
          <p:cNvSpPr/>
          <p:nvPr/>
        </p:nvSpPr>
        <p:spPr>
          <a:xfrm>
            <a:off x="6332311" y="438790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6AB34A4-DEF0-4B41-B169-338D2A50A79E}"/>
              </a:ext>
            </a:extLst>
          </p:cNvPr>
          <p:cNvGrpSpPr/>
          <p:nvPr/>
        </p:nvGrpSpPr>
        <p:grpSpPr>
          <a:xfrm>
            <a:off x="3684512" y="756212"/>
            <a:ext cx="762976" cy="3863294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48275C-1B13-462A-B9EB-BFD4D53CCD15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E25409-8104-427A-8D5D-0B58A50A885B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995329-7A7F-446A-9AD6-3A45E3C401FF}"/>
              </a:ext>
            </a:extLst>
          </p:cNvPr>
          <p:cNvGrpSpPr/>
          <p:nvPr/>
        </p:nvGrpSpPr>
        <p:grpSpPr>
          <a:xfrm>
            <a:off x="2869137" y="737143"/>
            <a:ext cx="762976" cy="293660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A7CC18-B607-412F-9817-E4B097F81802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8B6DD2-21B1-44B6-B34F-FAEADEA98179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F88245-D659-45FA-AE16-BB2A07620E72}"/>
              </a:ext>
            </a:extLst>
          </p:cNvPr>
          <p:cNvGrpSpPr/>
          <p:nvPr/>
        </p:nvGrpSpPr>
        <p:grpSpPr>
          <a:xfrm>
            <a:off x="1556160" y="769136"/>
            <a:ext cx="1437328" cy="5489412"/>
            <a:chOff x="2015424" y="-1847"/>
            <a:chExt cx="1437328" cy="54894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D111C1-F8A3-4FEE-BDC6-87AEF44BC337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8F6BFE2-D4BE-4581-8BA7-B2873DD20320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910707-9A83-4A1A-8D5E-47ABBC80A5E9}"/>
              </a:ext>
            </a:extLst>
          </p:cNvPr>
          <p:cNvGrpSpPr/>
          <p:nvPr/>
        </p:nvGrpSpPr>
        <p:grpSpPr>
          <a:xfrm>
            <a:off x="414691" y="737143"/>
            <a:ext cx="762978" cy="3628896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26613E-99D3-495A-87C9-96ED3502C165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EF7995-D935-4F4A-87EE-DA36113687FF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4E46A-83C6-4D4B-A8EA-624B9E46AF9B}"/>
              </a:ext>
            </a:extLst>
          </p:cNvPr>
          <p:cNvGrpSpPr/>
          <p:nvPr/>
        </p:nvGrpSpPr>
        <p:grpSpPr>
          <a:xfrm>
            <a:off x="1173598" y="769136"/>
            <a:ext cx="762976" cy="2449850"/>
            <a:chOff x="1591607" y="-20084"/>
            <a:chExt cx="762976" cy="24498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3D5A1C-48CA-4EBC-82B6-E3A8401D469C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55011E-E92A-43A6-A785-040C34546979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0808F2-099A-434A-A0D7-EE451AEF4B28}"/>
              </a:ext>
            </a:extLst>
          </p:cNvPr>
          <p:cNvSpPr txBox="1"/>
          <p:nvPr/>
        </p:nvSpPr>
        <p:spPr>
          <a:xfrm>
            <a:off x="5001147" y="756212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INFOGRAPHIC</a:t>
            </a:r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D300C-7ECE-48FE-8A9F-93DE9BD72B06}"/>
              </a:ext>
            </a:extLst>
          </p:cNvPr>
          <p:cNvSpPr txBox="1"/>
          <p:nvPr/>
        </p:nvSpPr>
        <p:spPr>
          <a:xfrm>
            <a:off x="4995351" y="1636256"/>
            <a:ext cx="616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C953D-41C4-4B7B-8101-1AC5EC46765C}"/>
              </a:ext>
            </a:extLst>
          </p:cNvPr>
          <p:cNvSpPr txBox="1"/>
          <p:nvPr/>
        </p:nvSpPr>
        <p:spPr>
          <a:xfrm>
            <a:off x="5029473" y="2078744"/>
            <a:ext cx="13127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506F9B-2157-47B7-9CB1-91C540369F23}"/>
              </a:ext>
            </a:extLst>
          </p:cNvPr>
          <p:cNvSpPr txBox="1"/>
          <p:nvPr/>
        </p:nvSpPr>
        <p:spPr>
          <a:xfrm>
            <a:off x="6321584" y="2314426"/>
            <a:ext cx="5082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B15742-F14E-42C5-85D3-B01373785BA0}"/>
              </a:ext>
            </a:extLst>
          </p:cNvPr>
          <p:cNvSpPr/>
          <p:nvPr/>
        </p:nvSpPr>
        <p:spPr>
          <a:xfrm>
            <a:off x="5202687" y="4300714"/>
            <a:ext cx="630776" cy="6307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143B61-9411-408A-9177-6F3A714FD124}"/>
              </a:ext>
            </a:extLst>
          </p:cNvPr>
          <p:cNvSpPr/>
          <p:nvPr/>
        </p:nvSpPr>
        <p:spPr>
          <a:xfrm>
            <a:off x="5202687" y="5419466"/>
            <a:ext cx="630776" cy="630776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F9D02C-F855-4D3D-BDA3-B5B3EB6EAFC9}"/>
              </a:ext>
            </a:extLst>
          </p:cNvPr>
          <p:cNvSpPr/>
          <p:nvPr/>
        </p:nvSpPr>
        <p:spPr>
          <a:xfrm>
            <a:off x="5202687" y="3133703"/>
            <a:ext cx="630776" cy="630776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1EECAA-B3AC-4C77-9B55-A5C387793ADA}"/>
              </a:ext>
            </a:extLst>
          </p:cNvPr>
          <p:cNvGrpSpPr/>
          <p:nvPr/>
        </p:nvGrpSpPr>
        <p:grpSpPr>
          <a:xfrm>
            <a:off x="6164340" y="4249169"/>
            <a:ext cx="5239961" cy="733867"/>
            <a:chOff x="1758834" y="1773770"/>
            <a:chExt cx="2741158" cy="73386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3921D1-6D4C-4CD2-B419-69114B271106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E56AD-8C57-4E60-9C94-F001265A2982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41B5D-3D54-4BD8-87ED-B4EBD1C982B2}"/>
              </a:ext>
            </a:extLst>
          </p:cNvPr>
          <p:cNvGrpSpPr/>
          <p:nvPr/>
        </p:nvGrpSpPr>
        <p:grpSpPr>
          <a:xfrm>
            <a:off x="6164340" y="5367921"/>
            <a:ext cx="5239961" cy="733867"/>
            <a:chOff x="1758834" y="1773770"/>
            <a:chExt cx="2741158" cy="73386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C51FAA-5BBB-4390-9C53-579BC4CA566A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809F25-5BB3-4F1E-A14A-11FBB3CE6913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D9A090-EE09-42CA-8120-FCB52FAD6324}"/>
              </a:ext>
            </a:extLst>
          </p:cNvPr>
          <p:cNvGrpSpPr/>
          <p:nvPr/>
        </p:nvGrpSpPr>
        <p:grpSpPr>
          <a:xfrm>
            <a:off x="6164340" y="3082158"/>
            <a:ext cx="5239961" cy="733867"/>
            <a:chOff x="1758834" y="1773770"/>
            <a:chExt cx="2741158" cy="73386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010AFA-8202-441E-9344-0628A188D020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0C2324-D36C-41E5-87E5-240288A6BCB5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42964E63-DD0C-40B6-AC00-421FD9C850E8}"/>
              </a:ext>
            </a:extLst>
          </p:cNvPr>
          <p:cNvSpPr/>
          <p:nvPr/>
        </p:nvSpPr>
        <p:spPr>
          <a:xfrm>
            <a:off x="5359503" y="3327286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32C1CA4A-E907-4306-B897-9C606A4F7C7C}"/>
              </a:ext>
            </a:extLst>
          </p:cNvPr>
          <p:cNvSpPr/>
          <p:nvPr/>
        </p:nvSpPr>
        <p:spPr>
          <a:xfrm>
            <a:off x="5356857" y="4476973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F18C7829-1E5F-4CDA-BCCF-9940BD0A5F22}"/>
              </a:ext>
            </a:extLst>
          </p:cNvPr>
          <p:cNvSpPr/>
          <p:nvPr/>
        </p:nvSpPr>
        <p:spPr>
          <a:xfrm>
            <a:off x="5354265" y="5605343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5871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E2BAFA-E11E-425A-B836-9E706CEAFA2B}"/>
              </a:ext>
            </a:extLst>
          </p:cNvPr>
          <p:cNvSpPr/>
          <p:nvPr/>
        </p:nvSpPr>
        <p:spPr>
          <a:xfrm>
            <a:off x="8199857" y="5003857"/>
            <a:ext cx="2700000" cy="1008112"/>
          </a:xfrm>
          <a:prstGeom prst="rect">
            <a:avLst/>
          </a:prstGeom>
          <a:noFill/>
          <a:ln w="38100">
            <a:solidFill>
              <a:srgbClr val="EE3078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5E43F-DDF9-41F9-A726-275A9370BC75}"/>
              </a:ext>
            </a:extLst>
          </p:cNvPr>
          <p:cNvSpPr/>
          <p:nvPr/>
        </p:nvSpPr>
        <p:spPr>
          <a:xfrm>
            <a:off x="4817010" y="5003857"/>
            <a:ext cx="2700000" cy="1008112"/>
          </a:xfrm>
          <a:prstGeom prst="rect">
            <a:avLst/>
          </a:prstGeom>
          <a:noFill/>
          <a:ln w="38100">
            <a:solidFill>
              <a:srgbClr val="03A1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4B5E41-3AA4-4496-ABFE-2E4CDC8C2634}"/>
              </a:ext>
            </a:extLst>
          </p:cNvPr>
          <p:cNvSpPr/>
          <p:nvPr/>
        </p:nvSpPr>
        <p:spPr>
          <a:xfrm>
            <a:off x="4439016" y="5131532"/>
            <a:ext cx="752762" cy="752762"/>
          </a:xfrm>
          <a:prstGeom prst="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4F86D5-1856-46CC-99BB-4A849C3AAF4E}"/>
              </a:ext>
            </a:extLst>
          </p:cNvPr>
          <p:cNvSpPr/>
          <p:nvPr/>
        </p:nvSpPr>
        <p:spPr>
          <a:xfrm>
            <a:off x="7822626" y="5131533"/>
            <a:ext cx="752762" cy="752762"/>
          </a:xfrm>
          <a:prstGeom prst="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626C7-5C59-451D-8D7E-9B3852AD27AA}"/>
              </a:ext>
            </a:extLst>
          </p:cNvPr>
          <p:cNvGrpSpPr/>
          <p:nvPr/>
        </p:nvGrpSpPr>
        <p:grpSpPr>
          <a:xfrm>
            <a:off x="5300683" y="5070638"/>
            <a:ext cx="2098288" cy="876790"/>
            <a:chOff x="3131840" y="2220253"/>
            <a:chExt cx="3096344" cy="8767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5C2629-1E52-4B4B-B51C-828F6E0CCCFA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4A2F6-6BD2-4CBC-AA29-040D0059921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9CBF2B-8DE8-43AE-9E25-9A312FC4D35C}"/>
              </a:ext>
            </a:extLst>
          </p:cNvPr>
          <p:cNvGrpSpPr/>
          <p:nvPr/>
        </p:nvGrpSpPr>
        <p:grpSpPr>
          <a:xfrm>
            <a:off x="8709357" y="5062873"/>
            <a:ext cx="2098288" cy="876790"/>
            <a:chOff x="3131840" y="2220253"/>
            <a:chExt cx="3096344" cy="87679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7E621-EB28-4E37-97DD-8179E1848379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FC3E5-1085-48EA-BFFD-421398B023A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onut 39">
            <a:extLst>
              <a:ext uri="{FF2B5EF4-FFF2-40B4-BE49-F238E27FC236}">
                <a16:creationId xmlns:a16="http://schemas.microsoft.com/office/drawing/2014/main" id="{0C683E42-23E9-420C-A27A-CBF2B83D03B5}"/>
              </a:ext>
            </a:extLst>
          </p:cNvPr>
          <p:cNvSpPr/>
          <p:nvPr/>
        </p:nvSpPr>
        <p:spPr>
          <a:xfrm>
            <a:off x="8019857" y="532699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FF6A20ED-6C49-4BB9-8061-DC04254D4D9A}"/>
              </a:ext>
            </a:extLst>
          </p:cNvPr>
          <p:cNvSpPr>
            <a:spLocks noChangeAspect="1"/>
          </p:cNvSpPr>
          <p:nvPr/>
        </p:nvSpPr>
        <p:spPr>
          <a:xfrm>
            <a:off x="4641823" y="5344984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3F46-2D6E-47C7-ADFA-EE4C4C098E5F}"/>
              </a:ext>
            </a:extLst>
          </p:cNvPr>
          <p:cNvSpPr txBox="1"/>
          <p:nvPr/>
        </p:nvSpPr>
        <p:spPr>
          <a:xfrm>
            <a:off x="7655668" y="952241"/>
            <a:ext cx="4084617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/>
              <a:t>We </a:t>
            </a:r>
            <a:r>
              <a:rPr lang="en-US" altLang="ko-KR" sz="3600" dirty="0">
                <a:solidFill>
                  <a:srgbClr val="003399"/>
                </a:solidFill>
              </a:rPr>
              <a:t>Create</a:t>
            </a:r>
          </a:p>
          <a:p>
            <a:pPr algn="r"/>
            <a:r>
              <a:rPr lang="en-US" altLang="ko-KR" sz="3600" dirty="0"/>
              <a:t>Quality</a:t>
            </a:r>
            <a:r>
              <a:rPr lang="en-US" altLang="ko-KR" sz="3600" dirty="0">
                <a:solidFill>
                  <a:schemeClr val="accent3"/>
                </a:solidFill>
              </a:rPr>
              <a:t> </a:t>
            </a:r>
            <a:r>
              <a:rPr lang="en-US" altLang="ko-KR" sz="3600" dirty="0">
                <a:solidFill>
                  <a:srgbClr val="003399"/>
                </a:solidFill>
              </a:rPr>
              <a:t>Professional </a:t>
            </a:r>
          </a:p>
          <a:p>
            <a:pPr algn="r"/>
            <a:r>
              <a:rPr lang="en-US" altLang="ko-KR" sz="3600" dirty="0"/>
              <a:t>PPT Presentation</a:t>
            </a:r>
            <a:endParaRPr lang="ko-KR" altLang="en-US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1F7B66-D200-4038-A6B0-37A06CFAEB86}"/>
              </a:ext>
            </a:extLst>
          </p:cNvPr>
          <p:cNvSpPr txBox="1"/>
          <p:nvPr/>
        </p:nvSpPr>
        <p:spPr>
          <a:xfrm>
            <a:off x="6953429" y="3149420"/>
            <a:ext cx="4786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</a:t>
            </a:r>
            <a:endParaRPr lang="en-US" altLang="ko-KR" sz="1200" dirty="0">
              <a:cs typeface="Arial" pitchFamily="34" charset="0"/>
            </a:endParaRPr>
          </a:p>
          <a:p>
            <a:pPr algn="r"/>
            <a:endParaRPr lang="en-US" altLang="ko-KR" sz="1200" dirty="0">
              <a:cs typeface="Arial" pitchFamily="34" charset="0"/>
            </a:endParaRPr>
          </a:p>
          <a:p>
            <a:pPr algn="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232575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A195B3F-F76C-4B43-888B-BB263FD6BD7A}"/>
              </a:ext>
            </a:extLst>
          </p:cNvPr>
          <p:cNvSpPr txBox="1">
            <a:spLocks/>
          </p:cNvSpPr>
          <p:nvPr/>
        </p:nvSpPr>
        <p:spPr>
          <a:xfrm>
            <a:off x="0" y="4085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40C44-B8BA-4651-9215-33AFF1B9E3B5}"/>
              </a:ext>
            </a:extLst>
          </p:cNvPr>
          <p:cNvSpPr/>
          <p:nvPr/>
        </p:nvSpPr>
        <p:spPr>
          <a:xfrm>
            <a:off x="10819427" y="1595427"/>
            <a:ext cx="468000" cy="451367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4167AF9-440E-4D40-A897-219595F3895F}"/>
              </a:ext>
            </a:extLst>
          </p:cNvPr>
          <p:cNvSpPr/>
          <p:nvPr/>
        </p:nvSpPr>
        <p:spPr>
          <a:xfrm>
            <a:off x="5181601" y="1235426"/>
            <a:ext cx="6105827" cy="36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6134B39-CA70-4747-9E54-72189CC45CD6}"/>
              </a:ext>
            </a:extLst>
          </p:cNvPr>
          <p:cNvSpPr/>
          <p:nvPr/>
        </p:nvSpPr>
        <p:spPr>
          <a:xfrm rot="16200000">
            <a:off x="4646879" y="1166630"/>
            <a:ext cx="577208" cy="49759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B066B-874B-4DF7-81EF-9EF30B7F81F9}"/>
              </a:ext>
            </a:extLst>
          </p:cNvPr>
          <p:cNvGrpSpPr/>
          <p:nvPr/>
        </p:nvGrpSpPr>
        <p:grpSpPr>
          <a:xfrm>
            <a:off x="595447" y="1077404"/>
            <a:ext cx="3794673" cy="678692"/>
            <a:chOff x="803640" y="3362835"/>
            <a:chExt cx="2059657" cy="6786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C7A13B-4437-4331-95F9-ECC00E8B10F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335F4E-2A11-4FC5-AF76-0353D24EF67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A8A68A8-6652-4D79-8F5D-D21444EF95C4}"/>
              </a:ext>
            </a:extLst>
          </p:cNvPr>
          <p:cNvSpPr/>
          <p:nvPr/>
        </p:nvSpPr>
        <p:spPr>
          <a:xfrm>
            <a:off x="10195821" y="2463753"/>
            <a:ext cx="468000" cy="364534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51BFB8-BDCA-467C-BDCC-97782D8BC014}"/>
              </a:ext>
            </a:extLst>
          </p:cNvPr>
          <p:cNvSpPr/>
          <p:nvPr/>
        </p:nvSpPr>
        <p:spPr>
          <a:xfrm>
            <a:off x="9572216" y="3332080"/>
            <a:ext cx="468000" cy="27770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86F975-8837-4EA7-99AE-3415E9FF8CF3}"/>
              </a:ext>
            </a:extLst>
          </p:cNvPr>
          <p:cNvSpPr/>
          <p:nvPr/>
        </p:nvSpPr>
        <p:spPr>
          <a:xfrm>
            <a:off x="8948611" y="4191985"/>
            <a:ext cx="468000" cy="1917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168356-0FCE-4447-8D51-B4908AD7B58B}"/>
              </a:ext>
            </a:extLst>
          </p:cNvPr>
          <p:cNvGrpSpPr/>
          <p:nvPr/>
        </p:nvGrpSpPr>
        <p:grpSpPr>
          <a:xfrm>
            <a:off x="1275596" y="1952132"/>
            <a:ext cx="3794673" cy="678692"/>
            <a:chOff x="803640" y="3362835"/>
            <a:chExt cx="2059657" cy="67869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F7D0AF-AB38-461B-8CC6-B78F5E619E3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E15700-6CA2-4BAB-85C1-1A48E96E1FC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1E10D-9C8C-4F65-9B00-E7E906DEF067}"/>
              </a:ext>
            </a:extLst>
          </p:cNvPr>
          <p:cNvGrpSpPr/>
          <p:nvPr/>
        </p:nvGrpSpPr>
        <p:grpSpPr>
          <a:xfrm>
            <a:off x="1955745" y="2826860"/>
            <a:ext cx="3794673" cy="678692"/>
            <a:chOff x="803640" y="3362835"/>
            <a:chExt cx="2059657" cy="6786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03DE1E-0DB5-4FC4-BE21-230D0826772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DC945C-6A46-47E5-B9BC-D19E83A4BCE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5A84BF-E375-4595-9E4E-BBC03AFD52A4}"/>
              </a:ext>
            </a:extLst>
          </p:cNvPr>
          <p:cNvGrpSpPr/>
          <p:nvPr/>
        </p:nvGrpSpPr>
        <p:grpSpPr>
          <a:xfrm>
            <a:off x="2635894" y="3701588"/>
            <a:ext cx="3794673" cy="678692"/>
            <a:chOff x="803640" y="3362835"/>
            <a:chExt cx="2059657" cy="67869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AFD3F7-D564-4FF6-89CA-AABF1B7282D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834153-DD9E-44FA-9367-33D8D2F845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F5969CE-D0CC-427F-BE95-6A48C753DE84}"/>
              </a:ext>
            </a:extLst>
          </p:cNvPr>
          <p:cNvGrpSpPr/>
          <p:nvPr/>
        </p:nvGrpSpPr>
        <p:grpSpPr>
          <a:xfrm>
            <a:off x="3316043" y="4576315"/>
            <a:ext cx="3794673" cy="678692"/>
            <a:chOff x="803640" y="3362835"/>
            <a:chExt cx="2059657" cy="6786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4ABEF6-BF33-40C3-BE59-D0150177743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39AB28-744A-47B2-9721-447D3CF27E1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55">
            <a:extLst>
              <a:ext uri="{FF2B5EF4-FFF2-40B4-BE49-F238E27FC236}">
                <a16:creationId xmlns:a16="http://schemas.microsoft.com/office/drawing/2014/main" id="{2BC3CF94-2AFA-44B3-8401-71B4A2254BAF}"/>
              </a:ext>
            </a:extLst>
          </p:cNvPr>
          <p:cNvSpPr/>
          <p:nvPr/>
        </p:nvSpPr>
        <p:spPr>
          <a:xfrm>
            <a:off x="5869218" y="2103753"/>
            <a:ext cx="4794604" cy="36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BD1D7F9-1834-42A9-B790-E2B5F03EDB86}"/>
              </a:ext>
            </a:extLst>
          </p:cNvPr>
          <p:cNvSpPr/>
          <p:nvPr/>
        </p:nvSpPr>
        <p:spPr>
          <a:xfrm rot="16200000">
            <a:off x="5331817" y="2041689"/>
            <a:ext cx="577208" cy="49759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57">
            <a:extLst>
              <a:ext uri="{FF2B5EF4-FFF2-40B4-BE49-F238E27FC236}">
                <a16:creationId xmlns:a16="http://schemas.microsoft.com/office/drawing/2014/main" id="{F41BCAC1-0868-4CB4-8E1B-02EC25A0AAB8}"/>
              </a:ext>
            </a:extLst>
          </p:cNvPr>
          <p:cNvSpPr/>
          <p:nvPr/>
        </p:nvSpPr>
        <p:spPr>
          <a:xfrm>
            <a:off x="6554156" y="2972080"/>
            <a:ext cx="3486061" cy="36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5B45B26-7325-49F2-8DD3-BA42C0E58096}"/>
              </a:ext>
            </a:extLst>
          </p:cNvPr>
          <p:cNvSpPr/>
          <p:nvPr/>
        </p:nvSpPr>
        <p:spPr>
          <a:xfrm rot="16200000">
            <a:off x="6016755" y="2916748"/>
            <a:ext cx="577208" cy="49759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59">
            <a:extLst>
              <a:ext uri="{FF2B5EF4-FFF2-40B4-BE49-F238E27FC236}">
                <a16:creationId xmlns:a16="http://schemas.microsoft.com/office/drawing/2014/main" id="{3C7AC62C-4C5F-43D3-8D29-3EDE4E9B32B7}"/>
              </a:ext>
            </a:extLst>
          </p:cNvPr>
          <p:cNvSpPr/>
          <p:nvPr/>
        </p:nvSpPr>
        <p:spPr>
          <a:xfrm>
            <a:off x="7239094" y="3840407"/>
            <a:ext cx="2177518" cy="36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DA49866-CA87-4FDC-B189-25F66F071406}"/>
              </a:ext>
            </a:extLst>
          </p:cNvPr>
          <p:cNvSpPr/>
          <p:nvPr/>
        </p:nvSpPr>
        <p:spPr>
          <a:xfrm rot="16200000">
            <a:off x="6701693" y="3791807"/>
            <a:ext cx="577208" cy="49759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6B16826E-E9A1-4399-902A-0E900D52DD03}"/>
              </a:ext>
            </a:extLst>
          </p:cNvPr>
          <p:cNvSpPr/>
          <p:nvPr/>
        </p:nvSpPr>
        <p:spPr>
          <a:xfrm>
            <a:off x="7889926" y="4708734"/>
            <a:ext cx="903081" cy="423011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218F4AE-3F86-4551-A4F8-66D77CD9CAE5}"/>
              </a:ext>
            </a:extLst>
          </p:cNvPr>
          <p:cNvSpPr/>
          <p:nvPr/>
        </p:nvSpPr>
        <p:spPr>
          <a:xfrm rot="16200000">
            <a:off x="7386632" y="4666866"/>
            <a:ext cx="577208" cy="49759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36413F-E6D7-4EE3-9072-3439AAAEC9C9}"/>
              </a:ext>
            </a:extLst>
          </p:cNvPr>
          <p:cNvSpPr/>
          <p:nvPr/>
        </p:nvSpPr>
        <p:spPr>
          <a:xfrm>
            <a:off x="8325006" y="5131745"/>
            <a:ext cx="468000" cy="9773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9354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855EA14-8893-4A39-B77C-BDF4443B10FE}"/>
              </a:ext>
            </a:extLst>
          </p:cNvPr>
          <p:cNvSpPr txBox="1">
            <a:spLocks/>
          </p:cNvSpPr>
          <p:nvPr/>
        </p:nvSpPr>
        <p:spPr>
          <a:xfrm>
            <a:off x="0" y="52418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60A81E-1391-4A1D-9586-3A92CFC6A081}"/>
              </a:ext>
            </a:extLst>
          </p:cNvPr>
          <p:cNvGrpSpPr/>
          <p:nvPr/>
        </p:nvGrpSpPr>
        <p:grpSpPr>
          <a:xfrm>
            <a:off x="713744" y="4717066"/>
            <a:ext cx="2799523" cy="863358"/>
            <a:chOff x="803640" y="3362835"/>
            <a:chExt cx="2059657" cy="86335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EDC5DB-C994-4CE3-B142-A6D908821C7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EA5FEC-AB3A-4AD0-AAF0-7141E9C483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B047C5-AC78-4BE8-951E-552D5F4FB0A4}"/>
              </a:ext>
            </a:extLst>
          </p:cNvPr>
          <p:cNvGrpSpPr/>
          <p:nvPr/>
        </p:nvGrpSpPr>
        <p:grpSpPr>
          <a:xfrm>
            <a:off x="715205" y="1276345"/>
            <a:ext cx="2799523" cy="863358"/>
            <a:chOff x="803640" y="3362835"/>
            <a:chExt cx="2059657" cy="86335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623CE-9019-45D2-BF4F-A9EEBB8AC90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DC79D0-C12F-4340-AC99-513AEFD01B2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317EC6-9538-4E48-A1C2-22DDCFD50D4E}"/>
              </a:ext>
            </a:extLst>
          </p:cNvPr>
          <p:cNvGrpSpPr/>
          <p:nvPr/>
        </p:nvGrpSpPr>
        <p:grpSpPr>
          <a:xfrm>
            <a:off x="8421886" y="2136525"/>
            <a:ext cx="2792366" cy="863358"/>
            <a:chOff x="803640" y="3362835"/>
            <a:chExt cx="2059657" cy="8633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8BBA13-C8BA-4847-A802-7BC0CEE385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6D2A2-59A4-4261-A274-5E017BF78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9AAA72-5B5F-4FBF-9A76-9742D3D0CBCE}"/>
              </a:ext>
            </a:extLst>
          </p:cNvPr>
          <p:cNvGrpSpPr/>
          <p:nvPr/>
        </p:nvGrpSpPr>
        <p:grpSpPr>
          <a:xfrm>
            <a:off x="8421886" y="3856885"/>
            <a:ext cx="2792366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DB49A7-FA3D-468B-A562-66072B3C235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CEF0BE-CD00-4B55-8415-894C803D806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258CBF-CC6B-4C67-817F-ABB3B62E27CE}"/>
              </a:ext>
            </a:extLst>
          </p:cNvPr>
          <p:cNvGrpSpPr/>
          <p:nvPr/>
        </p:nvGrpSpPr>
        <p:grpSpPr>
          <a:xfrm>
            <a:off x="713744" y="2996705"/>
            <a:ext cx="2799523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1E21-A81B-47C6-9EFB-5AAD0B5AAE4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2FDA3D-6F97-4ADE-8E5C-CCA8B2CF48B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Elbow Connector 47">
            <a:extLst>
              <a:ext uri="{FF2B5EF4-FFF2-40B4-BE49-F238E27FC236}">
                <a16:creationId xmlns:a16="http://schemas.microsoft.com/office/drawing/2014/main" id="{EA953630-6F6A-4391-BB36-78A6B7890AE0}"/>
              </a:ext>
            </a:extLst>
          </p:cNvPr>
          <p:cNvCxnSpPr>
            <a:cxnSpLocks/>
            <a:endCxn id="19" idx="3"/>
          </p:cNvCxnSpPr>
          <p:nvPr/>
        </p:nvCxnSpPr>
        <p:spPr>
          <a:xfrm rot="10800000">
            <a:off x="3513268" y="3135206"/>
            <a:ext cx="2455705" cy="76494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50">
            <a:extLst>
              <a:ext uri="{FF2B5EF4-FFF2-40B4-BE49-F238E27FC236}">
                <a16:creationId xmlns:a16="http://schemas.microsoft.com/office/drawing/2014/main" id="{F189A18C-3473-461D-B24E-6284BF6D8ECF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3514729" y="1414845"/>
            <a:ext cx="2454249" cy="64634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17">
            <a:extLst>
              <a:ext uri="{FF2B5EF4-FFF2-40B4-BE49-F238E27FC236}">
                <a16:creationId xmlns:a16="http://schemas.microsoft.com/office/drawing/2014/main" id="{0385C9D5-6B8A-4556-BD77-29279586973A}"/>
              </a:ext>
            </a:extLst>
          </p:cNvPr>
          <p:cNvGrpSpPr/>
          <p:nvPr/>
        </p:nvGrpSpPr>
        <p:grpSpPr>
          <a:xfrm>
            <a:off x="4268761" y="1211736"/>
            <a:ext cx="3461258" cy="4909285"/>
            <a:chOff x="4391588" y="1699505"/>
            <a:chExt cx="3461258" cy="4909284"/>
          </a:xfrm>
        </p:grpSpPr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CEB780A-EADB-466D-B125-4B4D56560936}"/>
                </a:ext>
              </a:extLst>
            </p:cNvPr>
            <p:cNvSpPr/>
            <p:nvPr/>
          </p:nvSpPr>
          <p:spPr>
            <a:xfrm>
              <a:off x="4391588" y="4974148"/>
              <a:ext cx="2156118" cy="1634641"/>
            </a:xfrm>
            <a:custGeom>
              <a:avLst/>
              <a:gdLst/>
              <a:ahLst/>
              <a:cxnLst/>
              <a:rect l="l" t="t" r="r" b="b"/>
              <a:pathLst>
                <a:path w="2156118" h="1634641">
                  <a:moveTo>
                    <a:pt x="558525" y="0"/>
                  </a:moveTo>
                  <a:cubicBezTo>
                    <a:pt x="815259" y="90400"/>
                    <a:pt x="1107060" y="140890"/>
                    <a:pt x="1416381" y="140890"/>
                  </a:cubicBezTo>
                  <a:lnTo>
                    <a:pt x="1507965" y="136242"/>
                  </a:lnTo>
                  <a:cubicBezTo>
                    <a:pt x="1571260" y="753781"/>
                    <a:pt x="1813208" y="1287759"/>
                    <a:pt x="2156118" y="1627939"/>
                  </a:cubicBezTo>
                  <a:lnTo>
                    <a:pt x="742586" y="1634641"/>
                  </a:lnTo>
                  <a:lnTo>
                    <a:pt x="783473" y="1482794"/>
                  </a:lnTo>
                  <a:cubicBezTo>
                    <a:pt x="735436" y="1526015"/>
                    <a:pt x="755164" y="1524973"/>
                    <a:pt x="696702" y="1536226"/>
                  </a:cubicBezTo>
                  <a:lnTo>
                    <a:pt x="360265" y="1531873"/>
                  </a:lnTo>
                  <a:cubicBezTo>
                    <a:pt x="91900" y="1475400"/>
                    <a:pt x="78958" y="1364828"/>
                    <a:pt x="859" y="1187861"/>
                  </a:cubicBezTo>
                  <a:cubicBezTo>
                    <a:pt x="-5078" y="1012055"/>
                    <a:pt x="20262" y="959203"/>
                    <a:pt x="61239" y="837496"/>
                  </a:cubicBezTo>
                  <a:lnTo>
                    <a:pt x="182001" y="766286"/>
                  </a:lnTo>
                  <a:cubicBezTo>
                    <a:pt x="259540" y="604620"/>
                    <a:pt x="389206" y="374100"/>
                    <a:pt x="466746" y="340305"/>
                  </a:cubicBezTo>
                  <a:cubicBezTo>
                    <a:pt x="464918" y="303795"/>
                    <a:pt x="439632" y="264826"/>
                    <a:pt x="461262" y="230774"/>
                  </a:cubicBezTo>
                  <a:cubicBezTo>
                    <a:pt x="491633" y="197339"/>
                    <a:pt x="501153" y="210624"/>
                    <a:pt x="526312" y="196860"/>
                  </a:cubicBezTo>
                  <a:lnTo>
                    <a:pt x="515073" y="140661"/>
                  </a:lnTo>
                  <a:cubicBezTo>
                    <a:pt x="552756" y="107515"/>
                    <a:pt x="530493" y="133386"/>
                    <a:pt x="560358" y="87944"/>
                  </a:cubicBez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" name="Trapezoid 22">
              <a:extLst>
                <a:ext uri="{FF2B5EF4-FFF2-40B4-BE49-F238E27FC236}">
                  <a16:creationId xmlns:a16="http://schemas.microsoft.com/office/drawing/2014/main" id="{78B9AFEA-970F-4376-9117-C41716C97AFE}"/>
                </a:ext>
              </a:extLst>
            </p:cNvPr>
            <p:cNvSpPr/>
            <p:nvPr/>
          </p:nvSpPr>
          <p:spPr>
            <a:xfrm>
              <a:off x="5539006" y="1699505"/>
              <a:ext cx="1759822" cy="1491930"/>
            </a:xfrm>
            <a:custGeom>
              <a:avLst/>
              <a:gdLst/>
              <a:ahLst/>
              <a:cxnLst/>
              <a:rect l="l" t="t" r="r" b="b"/>
              <a:pathLst>
                <a:path w="1759822" h="1491930">
                  <a:moveTo>
                    <a:pt x="879911" y="0"/>
                  </a:moveTo>
                  <a:lnTo>
                    <a:pt x="1759822" y="483755"/>
                  </a:lnTo>
                  <a:lnTo>
                    <a:pt x="1626857" y="556857"/>
                  </a:lnTo>
                  <a:lnTo>
                    <a:pt x="1626857" y="957160"/>
                  </a:lnTo>
                  <a:cubicBezTo>
                    <a:pt x="1647975" y="967781"/>
                    <a:pt x="1661924" y="989817"/>
                    <a:pt x="1661924" y="1015110"/>
                  </a:cubicBezTo>
                  <a:cubicBezTo>
                    <a:pt x="1661924" y="1040155"/>
                    <a:pt x="1648247" y="1062005"/>
                    <a:pt x="1627427" y="1072676"/>
                  </a:cubicBezTo>
                  <a:lnTo>
                    <a:pt x="1630074" y="1072676"/>
                  </a:lnTo>
                  <a:lnTo>
                    <a:pt x="1674046" y="1491930"/>
                  </a:lnTo>
                  <a:lnTo>
                    <a:pt x="1523254" y="1491930"/>
                  </a:lnTo>
                  <a:lnTo>
                    <a:pt x="1523254" y="1414835"/>
                  </a:lnTo>
                  <a:lnTo>
                    <a:pt x="1559141" y="1072676"/>
                  </a:lnTo>
                  <a:lnTo>
                    <a:pt x="1561788" y="1072676"/>
                  </a:lnTo>
                  <a:cubicBezTo>
                    <a:pt x="1540968" y="1062005"/>
                    <a:pt x="1527290" y="1040155"/>
                    <a:pt x="1527290" y="1015110"/>
                  </a:cubicBezTo>
                  <a:cubicBezTo>
                    <a:pt x="1527290" y="989817"/>
                    <a:pt x="1541240" y="967781"/>
                    <a:pt x="1562357" y="957160"/>
                  </a:cubicBezTo>
                  <a:lnTo>
                    <a:pt x="1562357" y="592318"/>
                  </a:lnTo>
                  <a:lnTo>
                    <a:pt x="1406686" y="756650"/>
                  </a:lnTo>
                  <a:lnTo>
                    <a:pt x="1406686" y="1027701"/>
                  </a:lnTo>
                  <a:cubicBezTo>
                    <a:pt x="1237521" y="1136357"/>
                    <a:pt x="1035980" y="1197630"/>
                    <a:pt x="820128" y="1197630"/>
                  </a:cubicBezTo>
                  <a:cubicBezTo>
                    <a:pt x="654913" y="1197630"/>
                    <a:pt x="498082" y="1161733"/>
                    <a:pt x="357461" y="1096324"/>
                  </a:cubicBezTo>
                  <a:cubicBezTo>
                    <a:pt x="358384" y="1092118"/>
                    <a:pt x="359913" y="1088133"/>
                    <a:pt x="361487" y="1084162"/>
                  </a:cubicBezTo>
                  <a:cubicBezTo>
                    <a:pt x="358803" y="1082831"/>
                    <a:pt x="355968" y="1082107"/>
                    <a:pt x="353136" y="1081396"/>
                  </a:cubicBezTo>
                  <a:lnTo>
                    <a:pt x="353136" y="756650"/>
                  </a:lnTo>
                  <a:lnTo>
                    <a:pt x="0" y="4837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5" name="Trapezoid 22">
              <a:extLst>
                <a:ext uri="{FF2B5EF4-FFF2-40B4-BE49-F238E27FC236}">
                  <a16:creationId xmlns:a16="http://schemas.microsoft.com/office/drawing/2014/main" id="{8CF66648-B581-4577-AB1B-18A3852FFF57}"/>
                </a:ext>
              </a:extLst>
            </p:cNvPr>
            <p:cNvSpPr/>
            <p:nvPr/>
          </p:nvSpPr>
          <p:spPr>
            <a:xfrm>
              <a:off x="5785789" y="2779559"/>
              <a:ext cx="1291337" cy="1262595"/>
            </a:xfrm>
            <a:custGeom>
              <a:avLst/>
              <a:gdLst/>
              <a:ahLst/>
              <a:cxnLst/>
              <a:rect l="l" t="t" r="r" b="b"/>
              <a:pathLst>
                <a:path w="1291337" h="1262595">
                  <a:moveTo>
                    <a:pt x="1291337" y="387134"/>
                  </a:moveTo>
                  <a:lnTo>
                    <a:pt x="1291337" y="464229"/>
                  </a:lnTo>
                  <a:lnTo>
                    <a:pt x="1283251" y="464229"/>
                  </a:lnTo>
                  <a:close/>
                  <a:moveTo>
                    <a:pt x="1174769" y="0"/>
                  </a:moveTo>
                  <a:lnTo>
                    <a:pt x="1174769" y="18541"/>
                  </a:lnTo>
                  <a:lnTo>
                    <a:pt x="1163647" y="22750"/>
                  </a:lnTo>
                  <a:cubicBezTo>
                    <a:pt x="1220924" y="128978"/>
                    <a:pt x="1233895" y="263109"/>
                    <a:pt x="1204293" y="412060"/>
                  </a:cubicBezTo>
                  <a:cubicBezTo>
                    <a:pt x="1245921" y="411719"/>
                    <a:pt x="1282339" y="391704"/>
                    <a:pt x="1279660" y="482348"/>
                  </a:cubicBezTo>
                  <a:cubicBezTo>
                    <a:pt x="1271045" y="607334"/>
                    <a:pt x="1199876" y="781499"/>
                    <a:pt x="1157378" y="776155"/>
                  </a:cubicBezTo>
                  <a:cubicBezTo>
                    <a:pt x="1130754" y="771015"/>
                    <a:pt x="1114555" y="746201"/>
                    <a:pt x="1093142" y="731225"/>
                  </a:cubicBezTo>
                  <a:cubicBezTo>
                    <a:pt x="1057920" y="826172"/>
                    <a:pt x="1048762" y="930956"/>
                    <a:pt x="987476" y="1016066"/>
                  </a:cubicBezTo>
                  <a:lnTo>
                    <a:pt x="1080043" y="1097389"/>
                  </a:lnTo>
                  <a:cubicBezTo>
                    <a:pt x="1114436" y="1141334"/>
                    <a:pt x="1162490" y="1210866"/>
                    <a:pt x="1225666" y="1262595"/>
                  </a:cubicBezTo>
                  <a:cubicBezTo>
                    <a:pt x="974323" y="1220492"/>
                    <a:pt x="716748" y="1143359"/>
                    <a:pt x="462129" y="1031358"/>
                  </a:cubicBezTo>
                  <a:cubicBezTo>
                    <a:pt x="354612" y="984063"/>
                    <a:pt x="251323" y="932179"/>
                    <a:pt x="153638" y="874571"/>
                  </a:cubicBezTo>
                  <a:cubicBezTo>
                    <a:pt x="133161" y="823672"/>
                    <a:pt x="122381" y="764476"/>
                    <a:pt x="119504" y="688499"/>
                  </a:cubicBezTo>
                  <a:cubicBezTo>
                    <a:pt x="86110" y="702998"/>
                    <a:pt x="63141" y="722415"/>
                    <a:pt x="34959" y="621336"/>
                  </a:cubicBezTo>
                  <a:cubicBezTo>
                    <a:pt x="25584" y="567185"/>
                    <a:pt x="-54165" y="281884"/>
                    <a:pt x="64172" y="333473"/>
                  </a:cubicBezTo>
                  <a:cubicBezTo>
                    <a:pt x="80394" y="252314"/>
                    <a:pt x="91942" y="157335"/>
                    <a:pt x="125544" y="68623"/>
                  </a:cubicBezTo>
                  <a:cubicBezTo>
                    <a:pt x="266165" y="134032"/>
                    <a:pt x="422996" y="169929"/>
                    <a:pt x="588211" y="169929"/>
                  </a:cubicBezTo>
                  <a:cubicBezTo>
                    <a:pt x="804063" y="169929"/>
                    <a:pt x="1005604" y="108656"/>
                    <a:pt x="1174769" y="0"/>
                  </a:cubicBez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Trapezoid 22">
              <a:extLst>
                <a:ext uri="{FF2B5EF4-FFF2-40B4-BE49-F238E27FC236}">
                  <a16:creationId xmlns:a16="http://schemas.microsoft.com/office/drawing/2014/main" id="{EFC9606A-618C-4286-9FFC-7C3BEBB48009}"/>
                </a:ext>
              </a:extLst>
            </p:cNvPr>
            <p:cNvSpPr/>
            <p:nvPr/>
          </p:nvSpPr>
          <p:spPr>
            <a:xfrm>
              <a:off x="4972448" y="3697688"/>
              <a:ext cx="2580757" cy="1374688"/>
            </a:xfrm>
            <a:custGeom>
              <a:avLst/>
              <a:gdLst/>
              <a:ahLst/>
              <a:cxnLst/>
              <a:rect l="l" t="t" r="r" b="b"/>
              <a:pathLst>
                <a:path w="2580757" h="1374688">
                  <a:moveTo>
                    <a:pt x="964280" y="0"/>
                  </a:moveTo>
                  <a:cubicBezTo>
                    <a:pt x="1061964" y="57608"/>
                    <a:pt x="1165254" y="109492"/>
                    <a:pt x="1272771" y="156787"/>
                  </a:cubicBezTo>
                  <a:cubicBezTo>
                    <a:pt x="1527390" y="268789"/>
                    <a:pt x="1784965" y="345921"/>
                    <a:pt x="2036307" y="388024"/>
                  </a:cubicBezTo>
                  <a:cubicBezTo>
                    <a:pt x="2071170" y="421655"/>
                    <a:pt x="2112399" y="447822"/>
                    <a:pt x="2158337" y="459740"/>
                  </a:cubicBezTo>
                  <a:cubicBezTo>
                    <a:pt x="2299568" y="498279"/>
                    <a:pt x="2455123" y="549367"/>
                    <a:pt x="2580757" y="609405"/>
                  </a:cubicBezTo>
                  <a:cubicBezTo>
                    <a:pt x="2295218" y="1059447"/>
                    <a:pt x="1631701" y="1374688"/>
                    <a:pt x="858792" y="1374688"/>
                  </a:cubicBezTo>
                  <a:cubicBezTo>
                    <a:pt x="549471" y="1374688"/>
                    <a:pt x="257670" y="1324198"/>
                    <a:pt x="936" y="1233798"/>
                  </a:cubicBezTo>
                  <a:lnTo>
                    <a:pt x="0" y="1188902"/>
                  </a:lnTo>
                  <a:cubicBezTo>
                    <a:pt x="23602" y="1159565"/>
                    <a:pt x="28959" y="1162194"/>
                    <a:pt x="70806" y="1100888"/>
                  </a:cubicBezTo>
                  <a:cubicBezTo>
                    <a:pt x="94879" y="1029148"/>
                    <a:pt x="100707" y="851670"/>
                    <a:pt x="174300" y="779930"/>
                  </a:cubicBezTo>
                  <a:cubicBezTo>
                    <a:pt x="218445" y="717189"/>
                    <a:pt x="304292" y="723303"/>
                    <a:pt x="369289" y="694990"/>
                  </a:cubicBezTo>
                  <a:cubicBezTo>
                    <a:pt x="589400" y="620074"/>
                    <a:pt x="783446" y="599257"/>
                    <a:pt x="1000951" y="509587"/>
                  </a:cubicBezTo>
                  <a:cubicBezTo>
                    <a:pt x="1031594" y="492835"/>
                    <a:pt x="1046599" y="439197"/>
                    <a:pt x="1082454" y="329000"/>
                  </a:cubicBezTo>
                  <a:lnTo>
                    <a:pt x="1075069" y="182531"/>
                  </a:lnTo>
                  <a:cubicBezTo>
                    <a:pt x="1024247" y="121488"/>
                    <a:pt x="986720" y="67500"/>
                    <a:pt x="964280" y="0"/>
                  </a:cubicBez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7" name="Trapezoid 22">
              <a:extLst>
                <a:ext uri="{FF2B5EF4-FFF2-40B4-BE49-F238E27FC236}">
                  <a16:creationId xmlns:a16="http://schemas.microsoft.com/office/drawing/2014/main" id="{F089856C-D74D-4F68-8415-2F35CB1EA61A}"/>
                </a:ext>
              </a:extLst>
            </p:cNvPr>
            <p:cNvSpPr/>
            <p:nvPr/>
          </p:nvSpPr>
          <p:spPr>
            <a:xfrm>
              <a:off x="5951985" y="4356457"/>
              <a:ext cx="1900861" cy="2252332"/>
            </a:xfrm>
            <a:custGeom>
              <a:avLst/>
              <a:gdLst/>
              <a:ahLst/>
              <a:cxnLst/>
              <a:rect l="l" t="t" r="r" b="b"/>
              <a:pathLst>
                <a:path w="1900861" h="2252332">
                  <a:moveTo>
                    <a:pt x="1630381" y="0"/>
                  </a:moveTo>
                  <a:cubicBezTo>
                    <a:pt x="1705290" y="35739"/>
                    <a:pt x="1769558" y="74677"/>
                    <a:pt x="1813833" y="116016"/>
                  </a:cubicBezTo>
                  <a:cubicBezTo>
                    <a:pt x="1941182" y="366789"/>
                    <a:pt x="1891300" y="374114"/>
                    <a:pt x="1890938" y="588002"/>
                  </a:cubicBezTo>
                  <a:cubicBezTo>
                    <a:pt x="1844475" y="751802"/>
                    <a:pt x="1881417" y="817240"/>
                    <a:pt x="1842774" y="963827"/>
                  </a:cubicBezTo>
                  <a:cubicBezTo>
                    <a:pt x="1790990" y="1152321"/>
                    <a:pt x="1728781" y="1244911"/>
                    <a:pt x="1679604" y="1347337"/>
                  </a:cubicBezTo>
                  <a:cubicBezTo>
                    <a:pt x="1619658" y="1492268"/>
                    <a:pt x="1640509" y="1521624"/>
                    <a:pt x="1624871" y="1600160"/>
                  </a:cubicBezTo>
                  <a:lnTo>
                    <a:pt x="1567097" y="1638481"/>
                  </a:lnTo>
                  <a:cubicBezTo>
                    <a:pt x="1592202" y="1734503"/>
                    <a:pt x="1580816" y="1732164"/>
                    <a:pt x="1585070" y="1810973"/>
                  </a:cubicBezTo>
                  <a:cubicBezTo>
                    <a:pt x="1547567" y="1894683"/>
                    <a:pt x="1541341" y="1914458"/>
                    <a:pt x="1519477" y="1978496"/>
                  </a:cubicBezTo>
                  <a:lnTo>
                    <a:pt x="1557486" y="2248020"/>
                  </a:lnTo>
                  <a:lnTo>
                    <a:pt x="648153" y="2252332"/>
                  </a:lnTo>
                  <a:cubicBezTo>
                    <a:pt x="305243" y="1912152"/>
                    <a:pt x="63295" y="1378174"/>
                    <a:pt x="0" y="760635"/>
                  </a:cubicBezTo>
                  <a:cubicBezTo>
                    <a:pt x="733507" y="739994"/>
                    <a:pt x="1356200" y="432143"/>
                    <a:pt x="1630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E866-B10D-45B4-BF67-CFA29090E768}"/>
                </a:ext>
              </a:extLst>
            </p:cNvPr>
            <p:cNvSpPr txBox="1"/>
            <p:nvPr/>
          </p:nvSpPr>
          <p:spPr>
            <a:xfrm>
              <a:off x="6209567" y="2267849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9878F5-BD9E-4AB7-9B55-CC932C8B09FA}"/>
                </a:ext>
              </a:extLst>
            </p:cNvPr>
            <p:cNvSpPr txBox="1"/>
            <p:nvPr/>
          </p:nvSpPr>
          <p:spPr>
            <a:xfrm>
              <a:off x="6288475" y="312896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8FEE85-9CFE-4C5C-9D34-51123C3D8475}"/>
                </a:ext>
              </a:extLst>
            </p:cNvPr>
            <p:cNvSpPr txBox="1"/>
            <p:nvPr/>
          </p:nvSpPr>
          <p:spPr>
            <a:xfrm>
              <a:off x="5886651" y="4404596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B3FA93-3DA9-4F10-B825-5E2DE46D5E41}"/>
                </a:ext>
              </a:extLst>
            </p:cNvPr>
            <p:cNvSpPr txBox="1"/>
            <p:nvPr/>
          </p:nvSpPr>
          <p:spPr>
            <a:xfrm>
              <a:off x="5260297" y="559141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2C55D-79ED-4BC4-8CFB-F9531C0E5B24}"/>
                </a:ext>
              </a:extLst>
            </p:cNvPr>
            <p:cNvSpPr txBox="1"/>
            <p:nvPr/>
          </p:nvSpPr>
          <p:spPr>
            <a:xfrm>
              <a:off x="6632775" y="5391358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51">
            <a:extLst>
              <a:ext uri="{FF2B5EF4-FFF2-40B4-BE49-F238E27FC236}">
                <a16:creationId xmlns:a16="http://schemas.microsoft.com/office/drawing/2014/main" id="{9242BBD0-AC2A-48F7-AAB2-D91C93AD741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744899" y="2275025"/>
            <a:ext cx="1676987" cy="666210"/>
          </a:xfrm>
          <a:prstGeom prst="bentConnector3">
            <a:avLst/>
          </a:prstGeom>
          <a:ln w="254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3">
            <a:extLst>
              <a:ext uri="{FF2B5EF4-FFF2-40B4-BE49-F238E27FC236}">
                <a16:creationId xmlns:a16="http://schemas.microsoft.com/office/drawing/2014/main" id="{50E5700F-96BB-4224-A772-8E5869397866}"/>
              </a:ext>
            </a:extLst>
          </p:cNvPr>
          <p:cNvCxnSpPr>
            <a:cxnSpLocks/>
            <a:endCxn id="7" idx="3"/>
          </p:cNvCxnSpPr>
          <p:nvPr/>
        </p:nvCxnSpPr>
        <p:spPr>
          <a:xfrm rot="10800000">
            <a:off x="3513268" y="4855567"/>
            <a:ext cx="1047385" cy="476693"/>
          </a:xfrm>
          <a:prstGeom prst="bentConnector3">
            <a:avLst/>
          </a:prstGeom>
          <a:ln w="25400">
            <a:solidFill>
              <a:schemeClr val="accent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65">
            <a:extLst>
              <a:ext uri="{FF2B5EF4-FFF2-40B4-BE49-F238E27FC236}">
                <a16:creationId xmlns:a16="http://schemas.microsoft.com/office/drawing/2014/main" id="{0A56A787-2C89-4F57-BB79-8D2385D5690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187713" y="3995385"/>
            <a:ext cx="1234173" cy="110826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AF7BDDC-3496-484A-8420-14E10D29F7F9}"/>
              </a:ext>
            </a:extLst>
          </p:cNvPr>
          <p:cNvSpPr txBox="1">
            <a:spLocks/>
          </p:cNvSpPr>
          <p:nvPr/>
        </p:nvSpPr>
        <p:spPr>
          <a:xfrm>
            <a:off x="309401" y="1147066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F22938-FE8F-4339-AEDD-DD5D1A56BFA3}"/>
              </a:ext>
            </a:extLst>
          </p:cNvPr>
          <p:cNvGrpSpPr/>
          <p:nvPr/>
        </p:nvGrpSpPr>
        <p:grpSpPr>
          <a:xfrm flipH="1">
            <a:off x="3561328" y="1867960"/>
            <a:ext cx="3048478" cy="475870"/>
            <a:chOff x="2153502" y="2017026"/>
            <a:chExt cx="2286358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770D82F-2BB4-4BB6-B0CD-9EF7F2A5461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DDE088-9BEF-46D4-B7BA-D03237C04348}"/>
                </a:ext>
              </a:extLst>
            </p:cNvPr>
            <p:cNvSpPr/>
            <p:nvPr/>
          </p:nvSpPr>
          <p:spPr>
            <a:xfrm flipH="1">
              <a:off x="2153502" y="2017026"/>
              <a:ext cx="228635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EE0C48-007F-452D-84C7-C0FCE6B04564}"/>
              </a:ext>
            </a:extLst>
          </p:cNvPr>
          <p:cNvSpPr/>
          <p:nvPr/>
        </p:nvSpPr>
        <p:spPr>
          <a:xfrm>
            <a:off x="3925838" y="3903781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551E54-8683-44C7-BC5F-8F87E7C7AA7D}"/>
              </a:ext>
            </a:extLst>
          </p:cNvPr>
          <p:cNvSpPr/>
          <p:nvPr/>
        </p:nvSpPr>
        <p:spPr>
          <a:xfrm>
            <a:off x="3925838" y="4414187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A045-B408-4BCC-B2AC-CC63BF51436D}"/>
              </a:ext>
            </a:extLst>
          </p:cNvPr>
          <p:cNvSpPr/>
          <p:nvPr/>
        </p:nvSpPr>
        <p:spPr>
          <a:xfrm>
            <a:off x="3925838" y="4924593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5E8DE-93C1-4CC4-881F-58066ECCE58C}"/>
              </a:ext>
            </a:extLst>
          </p:cNvPr>
          <p:cNvSpPr/>
          <p:nvPr/>
        </p:nvSpPr>
        <p:spPr>
          <a:xfrm>
            <a:off x="3925838" y="5434999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12" name="Chart 61">
            <a:extLst>
              <a:ext uri="{FF2B5EF4-FFF2-40B4-BE49-F238E27FC236}">
                <a16:creationId xmlns:a16="http://schemas.microsoft.com/office/drawing/2014/main" id="{C7B52702-5040-4F34-ACEF-DB47254D7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3425969"/>
              </p:ext>
            </p:extLst>
          </p:nvPr>
        </p:nvGraphicFramePr>
        <p:xfrm>
          <a:off x="3789912" y="3696208"/>
          <a:ext cx="7887738" cy="2307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7ECBAC-9C20-46B9-89F3-B1095DB25458}"/>
              </a:ext>
            </a:extLst>
          </p:cNvPr>
          <p:cNvSpPr txBox="1"/>
          <p:nvPr/>
        </p:nvSpPr>
        <p:spPr>
          <a:xfrm>
            <a:off x="3963965" y="39453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A - 40%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FEBE4-89EF-4560-9179-A444F1745A93}"/>
              </a:ext>
            </a:extLst>
          </p:cNvPr>
          <p:cNvSpPr txBox="1"/>
          <p:nvPr/>
        </p:nvSpPr>
        <p:spPr>
          <a:xfrm>
            <a:off x="3978823" y="44518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B - 70%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A0173-F73C-42EC-9B84-3FCFFE7DBC19}"/>
              </a:ext>
            </a:extLst>
          </p:cNvPr>
          <p:cNvSpPr txBox="1"/>
          <p:nvPr/>
        </p:nvSpPr>
        <p:spPr>
          <a:xfrm>
            <a:off x="3973465" y="49527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C - 30%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7183E3-EC5C-4234-9F3C-25FF028302DC}"/>
              </a:ext>
            </a:extLst>
          </p:cNvPr>
          <p:cNvSpPr txBox="1"/>
          <p:nvPr/>
        </p:nvSpPr>
        <p:spPr>
          <a:xfrm>
            <a:off x="3988323" y="54592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D - 90%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3785B35A-B0B9-46D8-B018-57E38BC381A4}"/>
              </a:ext>
            </a:extLst>
          </p:cNvPr>
          <p:cNvSpPr txBox="1">
            <a:spLocks/>
          </p:cNvSpPr>
          <p:nvPr/>
        </p:nvSpPr>
        <p:spPr>
          <a:xfrm>
            <a:off x="3788085" y="1863211"/>
            <a:ext cx="2307915" cy="372056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382E8BC-D9D3-457A-98D6-0EED72B881DD}"/>
              </a:ext>
            </a:extLst>
          </p:cNvPr>
          <p:cNvSpPr txBox="1">
            <a:spLocks/>
          </p:cNvSpPr>
          <p:nvPr/>
        </p:nvSpPr>
        <p:spPr>
          <a:xfrm>
            <a:off x="3913051" y="3491819"/>
            <a:ext cx="1750504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rgbClr val="EF4A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1"/>
                </a:solidFill>
              </a:rPr>
              <a:t>Contents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600CB-8768-4CC7-9944-778352D921AE}"/>
              </a:ext>
            </a:extLst>
          </p:cNvPr>
          <p:cNvSpPr txBox="1"/>
          <p:nvPr/>
        </p:nvSpPr>
        <p:spPr>
          <a:xfrm>
            <a:off x="3788084" y="2368228"/>
            <a:ext cx="7813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2AB04E-6925-4513-B5CE-7C7B95D59997}"/>
              </a:ext>
            </a:extLst>
          </p:cNvPr>
          <p:cNvSpPr txBox="1">
            <a:spLocks/>
          </p:cNvSpPr>
          <p:nvPr/>
        </p:nvSpPr>
        <p:spPr>
          <a:xfrm>
            <a:off x="0" y="63467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7D3EE-D25E-4614-B38B-235B59EE59D4}"/>
              </a:ext>
            </a:extLst>
          </p:cNvPr>
          <p:cNvGrpSpPr/>
          <p:nvPr/>
        </p:nvGrpSpPr>
        <p:grpSpPr>
          <a:xfrm>
            <a:off x="1755856" y="2229248"/>
            <a:ext cx="3419804" cy="3418100"/>
            <a:chOff x="3711216" y="2510967"/>
            <a:chExt cx="3513884" cy="3512134"/>
          </a:xfrm>
        </p:grpSpPr>
        <p:sp>
          <p:nvSpPr>
            <p:cNvPr id="6" name="Teardrop 3">
              <a:extLst>
                <a:ext uri="{FF2B5EF4-FFF2-40B4-BE49-F238E27FC236}">
                  <a16:creationId xmlns:a16="http://schemas.microsoft.com/office/drawing/2014/main" id="{DE5BEDDF-9F0B-40BD-AEB4-9B6699B53BA5}"/>
                </a:ext>
              </a:extLst>
            </p:cNvPr>
            <p:cNvSpPr/>
            <p:nvPr/>
          </p:nvSpPr>
          <p:spPr>
            <a:xfrm>
              <a:off x="5495858" y="2510967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Teardrop 3">
              <a:extLst>
                <a:ext uri="{FF2B5EF4-FFF2-40B4-BE49-F238E27FC236}">
                  <a16:creationId xmlns:a16="http://schemas.microsoft.com/office/drawing/2014/main" id="{A4ED5FB4-AEED-4384-B532-56D9CC8BADC0}"/>
                </a:ext>
              </a:extLst>
            </p:cNvPr>
            <p:cNvSpPr/>
            <p:nvPr/>
          </p:nvSpPr>
          <p:spPr>
            <a:xfrm rot="16200000">
              <a:off x="3713684" y="2510979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Teardrop 3">
              <a:extLst>
                <a:ext uri="{FF2B5EF4-FFF2-40B4-BE49-F238E27FC236}">
                  <a16:creationId xmlns:a16="http://schemas.microsoft.com/office/drawing/2014/main" id="{B98B0169-AFB6-4953-95A5-BBFDFBF8D9A3}"/>
                </a:ext>
              </a:extLst>
            </p:cNvPr>
            <p:cNvSpPr/>
            <p:nvPr/>
          </p:nvSpPr>
          <p:spPr>
            <a:xfrm rot="10800000">
              <a:off x="3717338" y="4289973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:a16="http://schemas.microsoft.com/office/drawing/2014/main" id="{2ED9ED14-71E3-428D-99D9-A5F175142394}"/>
                </a:ext>
              </a:extLst>
            </p:cNvPr>
            <p:cNvSpPr/>
            <p:nvPr/>
          </p:nvSpPr>
          <p:spPr>
            <a:xfrm rot="5400000">
              <a:off x="5494440" y="4289268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4F8E1E-53DA-430E-B010-3E5451B05FC4}"/>
              </a:ext>
            </a:extLst>
          </p:cNvPr>
          <p:cNvSpPr txBox="1"/>
          <p:nvPr/>
        </p:nvSpPr>
        <p:spPr>
          <a:xfrm>
            <a:off x="2174500" y="281144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9C433-C09E-4AF6-9872-1A8AC8791207}"/>
              </a:ext>
            </a:extLst>
          </p:cNvPr>
          <p:cNvSpPr txBox="1"/>
          <p:nvPr/>
        </p:nvSpPr>
        <p:spPr>
          <a:xfrm>
            <a:off x="3830684" y="279071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E7775-EA81-4C55-9EAE-A2AF9650D24A}"/>
              </a:ext>
            </a:extLst>
          </p:cNvPr>
          <p:cNvSpPr txBox="1"/>
          <p:nvPr/>
        </p:nvSpPr>
        <p:spPr>
          <a:xfrm>
            <a:off x="2174500" y="447332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964AD-157B-4A5F-8EA1-02E124571AEA}"/>
              </a:ext>
            </a:extLst>
          </p:cNvPr>
          <p:cNvSpPr txBox="1"/>
          <p:nvPr/>
        </p:nvSpPr>
        <p:spPr>
          <a:xfrm>
            <a:off x="3830684" y="445259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70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7EF68D-0CF9-4D31-963C-C0FF9FF64357}"/>
              </a:ext>
            </a:extLst>
          </p:cNvPr>
          <p:cNvSpPr txBox="1"/>
          <p:nvPr/>
        </p:nvSpPr>
        <p:spPr>
          <a:xfrm>
            <a:off x="858582" y="1358925"/>
            <a:ext cx="523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FFA804E-8DE4-4F9C-8422-02DD8BD1BC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43269"/>
              </p:ext>
            </p:extLst>
          </p:nvPr>
        </p:nvGraphicFramePr>
        <p:xfrm>
          <a:off x="6324162" y="1315342"/>
          <a:ext cx="5009258" cy="223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DAF4A4D-B5E8-4787-AB53-C784F53E7790}"/>
              </a:ext>
            </a:extLst>
          </p:cNvPr>
          <p:cNvSpPr/>
          <p:nvPr/>
        </p:nvSpPr>
        <p:spPr>
          <a:xfrm>
            <a:off x="6463853" y="3719564"/>
            <a:ext cx="336213" cy="3362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22420A-147D-4D8A-85F7-266A2888C4FC}"/>
              </a:ext>
            </a:extLst>
          </p:cNvPr>
          <p:cNvSpPr/>
          <p:nvPr/>
        </p:nvSpPr>
        <p:spPr>
          <a:xfrm>
            <a:off x="6463853" y="4252857"/>
            <a:ext cx="336213" cy="3362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BA1DA6-3D93-49DC-AB2E-B9F4FD21F681}"/>
              </a:ext>
            </a:extLst>
          </p:cNvPr>
          <p:cNvSpPr/>
          <p:nvPr/>
        </p:nvSpPr>
        <p:spPr>
          <a:xfrm>
            <a:off x="6463853" y="4786150"/>
            <a:ext cx="336213" cy="3362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804D1F-926C-4B95-A7CC-6AE6755EABF2}"/>
              </a:ext>
            </a:extLst>
          </p:cNvPr>
          <p:cNvSpPr/>
          <p:nvPr/>
        </p:nvSpPr>
        <p:spPr>
          <a:xfrm>
            <a:off x="6463853" y="5319444"/>
            <a:ext cx="336213" cy="336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5028E-8DC2-40E7-990B-72E0BE686952}"/>
              </a:ext>
            </a:extLst>
          </p:cNvPr>
          <p:cNvSpPr txBox="1"/>
          <p:nvPr/>
        </p:nvSpPr>
        <p:spPr>
          <a:xfrm>
            <a:off x="6986998" y="365683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DD138-4BE8-41D6-B8F4-63221E0A98FE}"/>
              </a:ext>
            </a:extLst>
          </p:cNvPr>
          <p:cNvSpPr txBox="1"/>
          <p:nvPr/>
        </p:nvSpPr>
        <p:spPr>
          <a:xfrm>
            <a:off x="6986998" y="4190130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81F1A-4AF6-47A9-BC1F-FD96C22E076F}"/>
              </a:ext>
            </a:extLst>
          </p:cNvPr>
          <p:cNvSpPr txBox="1"/>
          <p:nvPr/>
        </p:nvSpPr>
        <p:spPr>
          <a:xfrm>
            <a:off x="6986998" y="4723424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FB47-B76A-4C4C-A96F-6D4A3DC5BF88}"/>
              </a:ext>
            </a:extLst>
          </p:cNvPr>
          <p:cNvSpPr txBox="1"/>
          <p:nvPr/>
        </p:nvSpPr>
        <p:spPr>
          <a:xfrm>
            <a:off x="6986998" y="525671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48E51-F155-4A74-8283-CAD1EE77B42B}"/>
              </a:ext>
            </a:extLst>
          </p:cNvPr>
          <p:cNvSpPr txBox="1">
            <a:spLocks/>
          </p:cNvSpPr>
          <p:nvPr/>
        </p:nvSpPr>
        <p:spPr>
          <a:xfrm>
            <a:off x="231463" y="903893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95EB4F-DEB1-4A8F-876A-DEFE2EBA8A81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B995EF-EA26-4196-852A-8FFAAA11A9C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5F059-08CB-4389-85EB-915FBF31CF9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E26753BF-1FD8-4191-855B-C7AFCB4755E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E9517C-0AF4-4A65-A721-1534EFA99ACB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AD75C85D-2B6A-47DF-A1F9-0D7705519AC4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D1039CC-A789-407B-91E0-1EF3A7283B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3AE75-933C-4D15-9723-DD81239556FF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5CD8D3CA-6DF2-4974-93C2-240B1C80D64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D1D46B43-A9E3-4485-8001-E7063548906C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00CE65-2064-4461-9F26-E19A5C669E79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9D2CC3C0-C152-4031-BCB0-FDB01601AF16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3C3A924E-C997-4B5C-A663-77C3420931AB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A09953-F97C-4A92-B1FD-EF149919EDB9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EB4F6694-5995-475C-8431-6396E5BFA3F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C56583BD-EE1C-4852-9C33-401E81FFA29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D530EE2-2DF0-4BC1-8868-920DB7BF8B6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40AD9F-776C-4829-A345-DBA35A34824F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45FB4A-D1EF-4C2F-BCC5-9C5D9ED12FB2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8A24F59F-9C66-49A6-AE9A-F2AFD683DE0C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76778B-E8BC-4246-A114-7B48B821089C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EA3F62-CDF5-44FD-B66C-27CBC551DFE5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BA862D0E-80D2-4B5E-B114-C831105AF804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F14C84-A483-4DA1-B357-AA8D316B9089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8BAD0-3622-4B83-8429-07B38D0F73A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F7D664A4-B06C-4E50-B700-B271EBE903D7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F0F5FB-A91C-4E7B-BF44-5EECF94A0AB3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D2FC4C-C515-4C4F-8743-55BE4AE19410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76BB395-6586-4ADF-B6EE-AD5C1166B28F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27C5B5-F4AA-48DC-A854-794E497C428A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E21B34-1AAF-4483-A5C8-0DA40D1A6077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A3AB62-D64D-4E4E-B239-07DF4E904E64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6BC105A2-ED92-4C19-946C-239C2B3CBBCF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1F8DF1B3-9A18-4A40-ACC2-13782108A3FC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5CA7658-0229-4112-B551-1D23CBF6E981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3" name="Graphic 2" descr="Acorn with solid fill">
            <a:extLst>
              <a:ext uri="{FF2B5EF4-FFF2-40B4-BE49-F238E27FC236}">
                <a16:creationId xmlns:a16="http://schemas.microsoft.com/office/drawing/2014/main" id="{A6EBF865-3492-44DE-B717-40D33D8646FE}"/>
              </a:ext>
            </a:extLst>
          </p:cNvPr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313066" y="4273707"/>
            <a:ext cx="426721" cy="42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E2DCA4-8794-4997-B385-48AFEBDD3FB5}"/>
              </a:ext>
            </a:extLst>
          </p:cNvPr>
          <p:cNvGrpSpPr/>
          <p:nvPr/>
        </p:nvGrpSpPr>
        <p:grpSpPr>
          <a:xfrm>
            <a:off x="0" y="1686528"/>
            <a:ext cx="11431630" cy="1405526"/>
            <a:chOff x="0" y="2023474"/>
            <a:chExt cx="11431630" cy="1405526"/>
          </a:xfrm>
          <a:solidFill>
            <a:srgbClr val="003399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1C33B28-D37E-4CEB-87E9-5B20AFA2B058}"/>
                </a:ext>
              </a:extLst>
            </p:cNvPr>
            <p:cNvSpPr/>
            <p:nvPr userDrawn="1"/>
          </p:nvSpPr>
          <p:spPr>
            <a:xfrm>
              <a:off x="0" y="3200400"/>
              <a:ext cx="6135482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23ABE5-F47F-4D02-A225-A3EFBB88B3E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C5BF7A-4EF4-46FF-BF3A-5436CF17970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0F4BE0-B669-42C9-980D-514F32445248}"/>
              </a:ext>
            </a:extLst>
          </p:cNvPr>
          <p:cNvGrpSpPr/>
          <p:nvPr/>
        </p:nvGrpSpPr>
        <p:grpSpPr>
          <a:xfrm rot="10800000">
            <a:off x="5518929" y="3327541"/>
            <a:ext cx="6673071" cy="1405526"/>
            <a:chOff x="4758559" y="2023474"/>
            <a:chExt cx="6673071" cy="1405526"/>
          </a:xfrm>
          <a:solidFill>
            <a:srgbClr val="003399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114CFA-04B8-4713-8EA2-90CD7F921DB2}"/>
                </a:ext>
              </a:extLst>
            </p:cNvPr>
            <p:cNvSpPr/>
            <p:nvPr userDrawn="1"/>
          </p:nvSpPr>
          <p:spPr>
            <a:xfrm>
              <a:off x="4758559" y="3200400"/>
              <a:ext cx="1376923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B7EEB1-8CC1-468E-987C-FB16DBEDE45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2956E2-9F39-48B5-BFD3-7B606808E0B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B81864-2F21-4051-A7A9-545B54C76ABA}"/>
              </a:ext>
            </a:extLst>
          </p:cNvPr>
          <p:cNvGrpSpPr/>
          <p:nvPr/>
        </p:nvGrpSpPr>
        <p:grpSpPr>
          <a:xfrm>
            <a:off x="1054628" y="3303741"/>
            <a:ext cx="5122909" cy="881675"/>
            <a:chOff x="4889913" y="1200946"/>
            <a:chExt cx="4051728" cy="881675"/>
          </a:xfrm>
        </p:grpSpPr>
        <p:sp>
          <p:nvSpPr>
            <p:cNvPr id="13" name="Text Placeholder 22">
              <a:extLst>
                <a:ext uri="{FF2B5EF4-FFF2-40B4-BE49-F238E27FC236}">
                  <a16:creationId xmlns:a16="http://schemas.microsoft.com/office/drawing/2014/main" id="{43E320AE-FFA5-4E63-AAF4-49A946338EDD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20">
              <a:extLst>
                <a:ext uri="{FF2B5EF4-FFF2-40B4-BE49-F238E27FC236}">
                  <a16:creationId xmlns:a16="http://schemas.microsoft.com/office/drawing/2014/main" id="{F617186A-A45A-4DA3-B653-95CECCE1642F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3F497-808B-4F5F-A17C-E4E83A733FB5}"/>
              </a:ext>
            </a:extLst>
          </p:cNvPr>
          <p:cNvSpPr/>
          <p:nvPr/>
        </p:nvSpPr>
        <p:spPr>
          <a:xfrm>
            <a:off x="1129198" y="4279158"/>
            <a:ext cx="720000" cy="720080"/>
          </a:xfrm>
          <a:prstGeom prst="roundRect">
            <a:avLst/>
          </a:prstGeom>
          <a:solidFill>
            <a:srgbClr val="003399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D26C8-6B87-48CC-BFF4-4F1FB7580EFF}"/>
              </a:ext>
            </a:extLst>
          </p:cNvPr>
          <p:cNvSpPr/>
          <p:nvPr/>
        </p:nvSpPr>
        <p:spPr>
          <a:xfrm>
            <a:off x="1129198" y="5161720"/>
            <a:ext cx="720000" cy="720080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CD8E417-FF1D-472E-8F17-1CBB9FB33637}"/>
              </a:ext>
            </a:extLst>
          </p:cNvPr>
          <p:cNvSpPr/>
          <p:nvPr/>
        </p:nvSpPr>
        <p:spPr>
          <a:xfrm>
            <a:off x="3719447" y="4279158"/>
            <a:ext cx="720000" cy="720080"/>
          </a:xfrm>
          <a:prstGeom prst="roundRect">
            <a:avLst/>
          </a:prstGeom>
          <a:solidFill>
            <a:srgbClr val="03A1A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F6B0E3-379E-4634-A669-F441542436BF}"/>
              </a:ext>
            </a:extLst>
          </p:cNvPr>
          <p:cNvSpPr/>
          <p:nvPr/>
        </p:nvSpPr>
        <p:spPr>
          <a:xfrm>
            <a:off x="3719447" y="5161720"/>
            <a:ext cx="720000" cy="720080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369CCF-16C3-49B3-8AD1-314364BFC3D1}"/>
              </a:ext>
            </a:extLst>
          </p:cNvPr>
          <p:cNvSpPr txBox="1"/>
          <p:nvPr/>
        </p:nvSpPr>
        <p:spPr>
          <a:xfrm>
            <a:off x="1915607" y="4485311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A5850-2C37-4CC5-B71E-C36B7058B2E6}"/>
              </a:ext>
            </a:extLst>
          </p:cNvPr>
          <p:cNvSpPr txBox="1"/>
          <p:nvPr/>
        </p:nvSpPr>
        <p:spPr>
          <a:xfrm>
            <a:off x="4585493" y="4514663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EBFC0B-15A7-4BFB-9551-242940E7B502}"/>
              </a:ext>
            </a:extLst>
          </p:cNvPr>
          <p:cNvSpPr txBox="1"/>
          <p:nvPr/>
        </p:nvSpPr>
        <p:spPr>
          <a:xfrm>
            <a:off x="1915607" y="5364472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27B7D-9A20-4C97-A393-EEBA0FA4FD4A}"/>
              </a:ext>
            </a:extLst>
          </p:cNvPr>
          <p:cNvSpPr txBox="1"/>
          <p:nvPr/>
        </p:nvSpPr>
        <p:spPr>
          <a:xfrm>
            <a:off x="4585493" y="5378924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4A9D5CF3-9C91-4747-8FF1-A7D2FB54B7D9}"/>
              </a:ext>
            </a:extLst>
          </p:cNvPr>
          <p:cNvSpPr/>
          <p:nvPr/>
        </p:nvSpPr>
        <p:spPr>
          <a:xfrm>
            <a:off x="1322975" y="5408283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id="{BF71CCFE-D72B-43A6-A196-A4B412E34E56}"/>
              </a:ext>
            </a:extLst>
          </p:cNvPr>
          <p:cNvSpPr/>
          <p:nvPr/>
        </p:nvSpPr>
        <p:spPr>
          <a:xfrm>
            <a:off x="1303925" y="446646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83B0786B-0687-4589-A081-98B98B2A20FE}"/>
              </a:ext>
            </a:extLst>
          </p:cNvPr>
          <p:cNvSpPr/>
          <p:nvPr/>
        </p:nvSpPr>
        <p:spPr>
          <a:xfrm rot="2700000">
            <a:off x="3976235" y="529970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3550B023-6F70-48CE-83A3-3B360AA0C0F0}"/>
              </a:ext>
            </a:extLst>
          </p:cNvPr>
          <p:cNvSpPr/>
          <p:nvPr/>
        </p:nvSpPr>
        <p:spPr>
          <a:xfrm>
            <a:off x="3909409" y="4479430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18E33-E95B-46B5-9F15-C9732BE58A7E}"/>
              </a:ext>
            </a:extLst>
          </p:cNvPr>
          <p:cNvSpPr txBox="1"/>
          <p:nvPr/>
        </p:nvSpPr>
        <p:spPr>
          <a:xfrm>
            <a:off x="736369" y="1062257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cs typeface="Arial" pitchFamily="34" charset="0"/>
              </a:rPr>
              <a:t>PRESENTATION</a:t>
            </a:r>
            <a:endParaRPr lang="ko-KR" altLang="en-US" sz="5400" b="1" dirty="0"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FEBDE9-A59B-489B-B5E2-5DD6F93A5EFF}"/>
              </a:ext>
            </a:extLst>
          </p:cNvPr>
          <p:cNvSpPr txBox="1"/>
          <p:nvPr/>
        </p:nvSpPr>
        <p:spPr>
          <a:xfrm>
            <a:off x="808869" y="899775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3096422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C39D8E6-C455-404E-A91B-FC21B1C5169D}"/>
              </a:ext>
            </a:extLst>
          </p:cNvPr>
          <p:cNvGrpSpPr/>
          <p:nvPr/>
        </p:nvGrpSpPr>
        <p:grpSpPr>
          <a:xfrm>
            <a:off x="0" y="3143276"/>
            <a:ext cx="12193012" cy="2967436"/>
            <a:chOff x="0" y="3866606"/>
            <a:chExt cx="12193012" cy="29674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5333F8F-910E-4E78-AD48-C9E7BD93E8D0}"/>
                </a:ext>
              </a:extLst>
            </p:cNvPr>
            <p:cNvSpPr/>
            <p:nvPr userDrawn="1"/>
          </p:nvSpPr>
          <p:spPr>
            <a:xfrm>
              <a:off x="700415" y="5374160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F5F8AE8-F8FB-478E-B20C-50DE1FBB7374}"/>
                </a:ext>
              </a:extLst>
            </p:cNvPr>
            <p:cNvSpPr/>
            <p:nvPr userDrawn="1"/>
          </p:nvSpPr>
          <p:spPr>
            <a:xfrm>
              <a:off x="8733" y="53741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072F709-5BE8-48A9-AF9C-DBEC8097F530}"/>
                </a:ext>
              </a:extLst>
            </p:cNvPr>
            <p:cNvSpPr/>
            <p:nvPr userDrawn="1"/>
          </p:nvSpPr>
          <p:spPr>
            <a:xfrm>
              <a:off x="593041" y="4989357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ED99AD9-33CB-4E9F-BBA7-86655BCCBB47}"/>
                </a:ext>
              </a:extLst>
            </p:cNvPr>
            <p:cNvSpPr/>
            <p:nvPr userDrawn="1"/>
          </p:nvSpPr>
          <p:spPr>
            <a:xfrm>
              <a:off x="432027" y="6005520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C401488-EE1B-489E-8693-5B1EDE07F22B}"/>
                </a:ext>
              </a:extLst>
            </p:cNvPr>
            <p:cNvSpPr/>
            <p:nvPr userDrawn="1"/>
          </p:nvSpPr>
          <p:spPr>
            <a:xfrm>
              <a:off x="1362504" y="5687764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1480FAF-3D4D-46A3-BD35-1886C430D0A5}"/>
                </a:ext>
              </a:extLst>
            </p:cNvPr>
            <p:cNvSpPr/>
            <p:nvPr userDrawn="1"/>
          </p:nvSpPr>
          <p:spPr>
            <a:xfrm>
              <a:off x="1207317" y="528430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E243F5-A1A1-4B97-AFDD-292C55AFD5CC}"/>
                </a:ext>
              </a:extLst>
            </p:cNvPr>
            <p:cNvSpPr/>
            <p:nvPr userDrawn="1"/>
          </p:nvSpPr>
          <p:spPr>
            <a:xfrm>
              <a:off x="1159881" y="496238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A7284B8B-7807-4711-858B-D6C2AF418543}"/>
                </a:ext>
              </a:extLst>
            </p:cNvPr>
            <p:cNvSpPr/>
            <p:nvPr userDrawn="1"/>
          </p:nvSpPr>
          <p:spPr>
            <a:xfrm>
              <a:off x="0" y="504621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13E3F63-6974-4CD7-8C00-566C1DEAAFC0}"/>
                </a:ext>
              </a:extLst>
            </p:cNvPr>
            <p:cNvSpPr/>
            <p:nvPr userDrawn="1"/>
          </p:nvSpPr>
          <p:spPr>
            <a:xfrm>
              <a:off x="324800" y="508996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44F1B33-E3BF-42F5-A0F8-8EE5837B7963}"/>
                </a:ext>
              </a:extLst>
            </p:cNvPr>
            <p:cNvSpPr/>
            <p:nvPr userDrawn="1"/>
          </p:nvSpPr>
          <p:spPr>
            <a:xfrm>
              <a:off x="962600" y="424116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29E6E8A-6206-42F1-A4E6-929603739D7E}"/>
                </a:ext>
              </a:extLst>
            </p:cNvPr>
            <p:cNvSpPr/>
            <p:nvPr userDrawn="1"/>
          </p:nvSpPr>
          <p:spPr>
            <a:xfrm>
              <a:off x="340613" y="4569165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3D3866B-F960-4EC5-B6DD-0182FE297E93}"/>
                </a:ext>
              </a:extLst>
            </p:cNvPr>
            <p:cNvSpPr/>
            <p:nvPr userDrawn="1"/>
          </p:nvSpPr>
          <p:spPr>
            <a:xfrm>
              <a:off x="557785" y="40265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D72E196-E48D-41A5-AD15-E7EB6526542B}"/>
                </a:ext>
              </a:extLst>
            </p:cNvPr>
            <p:cNvSpPr/>
            <p:nvPr userDrawn="1"/>
          </p:nvSpPr>
          <p:spPr>
            <a:xfrm>
              <a:off x="2317703" y="567448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56346B7-49CC-4249-A896-A9B5BD63DAE4}"/>
                </a:ext>
              </a:extLst>
            </p:cNvPr>
            <p:cNvSpPr/>
            <p:nvPr userDrawn="1"/>
          </p:nvSpPr>
          <p:spPr>
            <a:xfrm>
              <a:off x="1482004" y="5558827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D723B-E332-4185-BB37-55AB1135262E}"/>
                </a:ext>
              </a:extLst>
            </p:cNvPr>
            <p:cNvSpPr/>
            <p:nvPr userDrawn="1"/>
          </p:nvSpPr>
          <p:spPr>
            <a:xfrm>
              <a:off x="1860673" y="4969625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7F5C3022-E5EE-4E1C-814B-D6A21CC650EF}"/>
                </a:ext>
              </a:extLst>
            </p:cNvPr>
            <p:cNvSpPr/>
            <p:nvPr userDrawn="1"/>
          </p:nvSpPr>
          <p:spPr>
            <a:xfrm>
              <a:off x="2060484" y="5845576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6B97F45-C58A-4C86-A6D1-7B09FFB4F837}"/>
                </a:ext>
              </a:extLst>
            </p:cNvPr>
            <p:cNvSpPr/>
            <p:nvPr userDrawn="1"/>
          </p:nvSpPr>
          <p:spPr>
            <a:xfrm>
              <a:off x="2376308" y="5263421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3765270-872F-49EA-B639-5DD4EF0E7E83}"/>
                </a:ext>
              </a:extLst>
            </p:cNvPr>
            <p:cNvSpPr/>
            <p:nvPr userDrawn="1"/>
          </p:nvSpPr>
          <p:spPr>
            <a:xfrm>
              <a:off x="2835775" y="51243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4BEFDFD-8F03-44D0-B612-94FDAF90B304}"/>
                </a:ext>
              </a:extLst>
            </p:cNvPr>
            <p:cNvSpPr/>
            <p:nvPr userDrawn="1"/>
          </p:nvSpPr>
          <p:spPr>
            <a:xfrm>
              <a:off x="2788339" y="48024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FFBC958-1905-48DE-A637-D4EF858BA0AB}"/>
                </a:ext>
              </a:extLst>
            </p:cNvPr>
            <p:cNvSpPr/>
            <p:nvPr userDrawn="1"/>
          </p:nvSpPr>
          <p:spPr>
            <a:xfrm>
              <a:off x="1628457" y="4886269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5C63CE-84C6-442B-98B5-7625017494A7}"/>
                </a:ext>
              </a:extLst>
            </p:cNvPr>
            <p:cNvSpPr/>
            <p:nvPr userDrawn="1"/>
          </p:nvSpPr>
          <p:spPr>
            <a:xfrm>
              <a:off x="2117572" y="440315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6BC6DB2-C004-49C6-B95F-91DC90548EDF}"/>
                </a:ext>
              </a:extLst>
            </p:cNvPr>
            <p:cNvSpPr/>
            <p:nvPr userDrawn="1"/>
          </p:nvSpPr>
          <p:spPr>
            <a:xfrm>
              <a:off x="2591057" y="408122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7DFA405-321F-4502-9047-EC618849DC47}"/>
                </a:ext>
              </a:extLst>
            </p:cNvPr>
            <p:cNvSpPr/>
            <p:nvPr userDrawn="1"/>
          </p:nvSpPr>
          <p:spPr>
            <a:xfrm>
              <a:off x="2382607" y="4662696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FE9FAB6-CBDA-46EB-A17D-B19266ABE304}"/>
                </a:ext>
              </a:extLst>
            </p:cNvPr>
            <p:cNvSpPr/>
            <p:nvPr userDrawn="1"/>
          </p:nvSpPr>
          <p:spPr>
            <a:xfrm>
              <a:off x="2186243" y="386660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A3A61C0-0DC0-4E43-ACF8-034E1BF4A780}"/>
                </a:ext>
              </a:extLst>
            </p:cNvPr>
            <p:cNvSpPr/>
            <p:nvPr userDrawn="1"/>
          </p:nvSpPr>
          <p:spPr>
            <a:xfrm>
              <a:off x="4062601" y="572542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A5244C9-EB5A-4F38-AAC9-E57212027812}"/>
                </a:ext>
              </a:extLst>
            </p:cNvPr>
            <p:cNvSpPr/>
            <p:nvPr userDrawn="1"/>
          </p:nvSpPr>
          <p:spPr>
            <a:xfrm>
              <a:off x="3031955" y="53389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289CA43-4254-4418-896C-CB09BC1A9FEA}"/>
                </a:ext>
              </a:extLst>
            </p:cNvPr>
            <p:cNvSpPr/>
            <p:nvPr userDrawn="1"/>
          </p:nvSpPr>
          <p:spPr>
            <a:xfrm>
              <a:off x="3794584" y="546471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CE4E90D-40FC-413E-8EE5-FB214A6C8F29}"/>
                </a:ext>
              </a:extLst>
            </p:cNvPr>
            <p:cNvSpPr/>
            <p:nvPr userDrawn="1"/>
          </p:nvSpPr>
          <p:spPr>
            <a:xfrm>
              <a:off x="3766347" y="619018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833F3A5-0E68-4ED8-9E28-E853B1636C6B}"/>
                </a:ext>
              </a:extLst>
            </p:cNvPr>
            <p:cNvSpPr/>
            <p:nvPr userDrawn="1"/>
          </p:nvSpPr>
          <p:spPr>
            <a:xfrm>
              <a:off x="4404293" y="5986627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0BA43CE7-1BD2-4238-BF70-67B6325D2B56}"/>
                </a:ext>
              </a:extLst>
            </p:cNvPr>
            <p:cNvSpPr/>
            <p:nvPr userDrawn="1"/>
          </p:nvSpPr>
          <p:spPr>
            <a:xfrm>
              <a:off x="4541637" y="5468975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AA5D293-67F2-4E36-9740-ABB1F7CB41CD}"/>
                </a:ext>
              </a:extLst>
            </p:cNvPr>
            <p:cNvSpPr/>
            <p:nvPr userDrawn="1"/>
          </p:nvSpPr>
          <p:spPr>
            <a:xfrm>
              <a:off x="4494201" y="514704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6652867-604C-4FF4-8A34-9F07B12B7B4E}"/>
                </a:ext>
              </a:extLst>
            </p:cNvPr>
            <p:cNvSpPr/>
            <p:nvPr userDrawn="1"/>
          </p:nvSpPr>
          <p:spPr>
            <a:xfrm>
              <a:off x="3392780" y="502339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E991B12-5249-4751-A7C8-C263CB3518AA}"/>
                </a:ext>
              </a:extLst>
            </p:cNvPr>
            <p:cNvSpPr/>
            <p:nvPr userDrawn="1"/>
          </p:nvSpPr>
          <p:spPr>
            <a:xfrm>
              <a:off x="3823435" y="47477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71DA1D-2596-4491-BC74-CDFC8CA92CCB}"/>
                </a:ext>
              </a:extLst>
            </p:cNvPr>
            <p:cNvSpPr/>
            <p:nvPr userDrawn="1"/>
          </p:nvSpPr>
          <p:spPr>
            <a:xfrm>
              <a:off x="4296920" y="44258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668B19-D927-4B89-BBF7-1FE09B2B0BB5}"/>
                </a:ext>
              </a:extLst>
            </p:cNvPr>
            <p:cNvSpPr/>
            <p:nvPr userDrawn="1"/>
          </p:nvSpPr>
          <p:spPr>
            <a:xfrm>
              <a:off x="4088469" y="5007308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C831E3E-4F51-4554-970C-C147854BC3C8}"/>
                </a:ext>
              </a:extLst>
            </p:cNvPr>
            <p:cNvSpPr/>
            <p:nvPr userDrawn="1"/>
          </p:nvSpPr>
          <p:spPr>
            <a:xfrm>
              <a:off x="3892105" y="421121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179BE8B-5D2C-40FD-B8C5-7EFE6C776EF5}"/>
                </a:ext>
              </a:extLst>
            </p:cNvPr>
            <p:cNvSpPr/>
            <p:nvPr userDrawn="1"/>
          </p:nvSpPr>
          <p:spPr>
            <a:xfrm>
              <a:off x="4548531" y="520137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2A580BD-FCE1-4756-AA37-2D50EF9E31F0}"/>
                </a:ext>
              </a:extLst>
            </p:cNvPr>
            <p:cNvSpPr/>
            <p:nvPr userDrawn="1"/>
          </p:nvSpPr>
          <p:spPr>
            <a:xfrm>
              <a:off x="5062767" y="4961589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C63F055-FD67-470F-BFB2-882E634CADBC}"/>
                </a:ext>
              </a:extLst>
            </p:cNvPr>
            <p:cNvSpPr/>
            <p:nvPr userDrawn="1"/>
          </p:nvSpPr>
          <p:spPr>
            <a:xfrm>
              <a:off x="5103999" y="5962284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A1914C-E311-49E4-B1B9-F84AD17CE405}"/>
                </a:ext>
              </a:extLst>
            </p:cNvPr>
            <p:cNvSpPr/>
            <p:nvPr userDrawn="1"/>
          </p:nvSpPr>
          <p:spPr>
            <a:xfrm>
              <a:off x="5546627" y="5641148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DF3B40D-F48B-4B54-AA88-EA85691FF3EF}"/>
                </a:ext>
              </a:extLst>
            </p:cNvPr>
            <p:cNvSpPr/>
            <p:nvPr userDrawn="1"/>
          </p:nvSpPr>
          <p:spPr>
            <a:xfrm>
              <a:off x="5879289" y="524107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48A4703-6877-4870-A1D1-51DDC89D472A}"/>
                </a:ext>
              </a:extLst>
            </p:cNvPr>
            <p:cNvSpPr/>
            <p:nvPr userDrawn="1"/>
          </p:nvSpPr>
          <p:spPr>
            <a:xfrm>
              <a:off x="5831853" y="491914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3B73B26E-2F0B-4BEE-99A7-24495EE50BB7}"/>
                </a:ext>
              </a:extLst>
            </p:cNvPr>
            <p:cNvSpPr/>
            <p:nvPr userDrawn="1"/>
          </p:nvSpPr>
          <p:spPr>
            <a:xfrm>
              <a:off x="4671972" y="500297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82C17D8-31EC-4B3D-B30E-DBD912828FA9}"/>
                </a:ext>
              </a:extLst>
            </p:cNvPr>
            <p:cNvSpPr/>
            <p:nvPr userDrawn="1"/>
          </p:nvSpPr>
          <p:spPr>
            <a:xfrm>
              <a:off x="5161087" y="451985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9E0479C-8678-40B6-91AE-0BD568E6DB70}"/>
                </a:ext>
              </a:extLst>
            </p:cNvPr>
            <p:cNvSpPr/>
            <p:nvPr userDrawn="1"/>
          </p:nvSpPr>
          <p:spPr>
            <a:xfrm>
              <a:off x="5634572" y="419793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41CC9E5A-3F6A-4827-AF1E-8A3A592306AC}"/>
                </a:ext>
              </a:extLst>
            </p:cNvPr>
            <p:cNvSpPr/>
            <p:nvPr userDrawn="1"/>
          </p:nvSpPr>
          <p:spPr>
            <a:xfrm>
              <a:off x="5426121" y="477940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3DB46735-7136-4E64-8E80-EC63C760E09A}"/>
                </a:ext>
              </a:extLst>
            </p:cNvPr>
            <p:cNvSpPr/>
            <p:nvPr userDrawn="1"/>
          </p:nvSpPr>
          <p:spPr>
            <a:xfrm>
              <a:off x="5229757" y="398331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C0C97E9B-4D92-4BA2-AD80-C3FA5CFDCB9A}"/>
                </a:ext>
              </a:extLst>
            </p:cNvPr>
            <p:cNvSpPr/>
            <p:nvPr userDrawn="1"/>
          </p:nvSpPr>
          <p:spPr>
            <a:xfrm>
              <a:off x="6144136" y="5477453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47C2D2-6EB9-44EC-9FFB-64DA68AE9FFC}"/>
                </a:ext>
              </a:extLst>
            </p:cNvPr>
            <p:cNvSpPr/>
            <p:nvPr userDrawn="1"/>
          </p:nvSpPr>
          <p:spPr>
            <a:xfrm>
              <a:off x="6613891" y="51470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88D8D7B-259B-4575-B330-F126B125A616}"/>
                </a:ext>
              </a:extLst>
            </p:cNvPr>
            <p:cNvSpPr/>
            <p:nvPr userDrawn="1"/>
          </p:nvSpPr>
          <p:spPr>
            <a:xfrm>
              <a:off x="5866268" y="597552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28B396-8F2E-499C-AF5E-623F4A5DB4AF}"/>
                </a:ext>
              </a:extLst>
            </p:cNvPr>
            <p:cNvSpPr/>
            <p:nvPr userDrawn="1"/>
          </p:nvSpPr>
          <p:spPr>
            <a:xfrm>
              <a:off x="7293069" y="5944183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2D2DB7A-3280-4717-BF98-09A0D807C6E8}"/>
                </a:ext>
              </a:extLst>
            </p:cNvPr>
            <p:cNvSpPr/>
            <p:nvPr userDrawn="1"/>
          </p:nvSpPr>
          <p:spPr>
            <a:xfrm>
              <a:off x="7430413" y="5426530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E136289-2B04-4562-B61F-B7A37B0C632C}"/>
                </a:ext>
              </a:extLst>
            </p:cNvPr>
            <p:cNvSpPr/>
            <p:nvPr userDrawn="1"/>
          </p:nvSpPr>
          <p:spPr>
            <a:xfrm>
              <a:off x="7382977" y="510460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DBAAA9F9-5E7F-4EDD-A9EA-BF8EC7D2132A}"/>
                </a:ext>
              </a:extLst>
            </p:cNvPr>
            <p:cNvSpPr/>
            <p:nvPr userDrawn="1"/>
          </p:nvSpPr>
          <p:spPr>
            <a:xfrm>
              <a:off x="6223096" y="518843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8BA464-A8C1-4A67-BABB-2A06E94317B0}"/>
                </a:ext>
              </a:extLst>
            </p:cNvPr>
            <p:cNvSpPr/>
            <p:nvPr userDrawn="1"/>
          </p:nvSpPr>
          <p:spPr>
            <a:xfrm>
              <a:off x="6712211" y="470531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9C6352A-B133-428E-9C7E-8DF904C8F302}"/>
                </a:ext>
              </a:extLst>
            </p:cNvPr>
            <p:cNvSpPr/>
            <p:nvPr userDrawn="1"/>
          </p:nvSpPr>
          <p:spPr>
            <a:xfrm>
              <a:off x="7185696" y="438339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A15E5C5-99E8-40AE-A67A-44C4EB7C20B4}"/>
                </a:ext>
              </a:extLst>
            </p:cNvPr>
            <p:cNvSpPr/>
            <p:nvPr userDrawn="1"/>
          </p:nvSpPr>
          <p:spPr>
            <a:xfrm>
              <a:off x="6977245" y="496486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16D12F-42BA-47CE-9BA5-6A75552A1C24}"/>
                </a:ext>
              </a:extLst>
            </p:cNvPr>
            <p:cNvSpPr/>
            <p:nvPr userDrawn="1"/>
          </p:nvSpPr>
          <p:spPr>
            <a:xfrm>
              <a:off x="6780881" y="416877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42AD94A-98EE-46F2-B315-0A7CB482A319}"/>
                </a:ext>
              </a:extLst>
            </p:cNvPr>
            <p:cNvSpPr/>
            <p:nvPr userDrawn="1"/>
          </p:nvSpPr>
          <p:spPr>
            <a:xfrm>
              <a:off x="7907288" y="567093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A30C88A-6613-410A-9D3C-0461F09D8C30}"/>
                </a:ext>
              </a:extLst>
            </p:cNvPr>
            <p:cNvSpPr/>
            <p:nvPr userDrawn="1"/>
          </p:nvSpPr>
          <p:spPr>
            <a:xfrm>
              <a:off x="7043387" y="5597946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8F772C3-298B-415D-811F-7C666BC05201}"/>
                </a:ext>
              </a:extLst>
            </p:cNvPr>
            <p:cNvSpPr/>
            <p:nvPr userDrawn="1"/>
          </p:nvSpPr>
          <p:spPr>
            <a:xfrm>
              <a:off x="7890328" y="53907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37C0F7D1-FE60-409E-AAC9-B34FA1D3E61E}"/>
                </a:ext>
              </a:extLst>
            </p:cNvPr>
            <p:cNvSpPr/>
            <p:nvPr userDrawn="1"/>
          </p:nvSpPr>
          <p:spPr>
            <a:xfrm>
              <a:off x="8632865" y="5608043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0D4BE53-A6D2-43B5-9C23-C3B205BF567F}"/>
                </a:ext>
              </a:extLst>
            </p:cNvPr>
            <p:cNvSpPr/>
            <p:nvPr userDrawn="1"/>
          </p:nvSpPr>
          <p:spPr>
            <a:xfrm>
              <a:off x="8844193" y="6129642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061E193-D360-4714-AB5F-E7C1F77376D7}"/>
                </a:ext>
              </a:extLst>
            </p:cNvPr>
            <p:cNvSpPr/>
            <p:nvPr userDrawn="1"/>
          </p:nvSpPr>
          <p:spPr>
            <a:xfrm>
              <a:off x="9139768" y="5427322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9443553-030A-4A13-BDB9-DFF63F891DB2}"/>
                </a:ext>
              </a:extLst>
            </p:cNvPr>
            <p:cNvSpPr/>
            <p:nvPr userDrawn="1"/>
          </p:nvSpPr>
          <p:spPr>
            <a:xfrm>
              <a:off x="8934101" y="529006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1B0AD6-2359-4E7B-A537-84A9A64875E6}"/>
                </a:ext>
              </a:extLst>
            </p:cNvPr>
            <p:cNvSpPr/>
            <p:nvPr userDrawn="1"/>
          </p:nvSpPr>
          <p:spPr>
            <a:xfrm>
              <a:off x="7774220" y="537389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624B99F-724D-4177-A001-D1A80BC85985}"/>
                </a:ext>
              </a:extLst>
            </p:cNvPr>
            <p:cNvSpPr/>
            <p:nvPr userDrawn="1"/>
          </p:nvSpPr>
          <p:spPr>
            <a:xfrm>
              <a:off x="8263335" y="489077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EB7C46F9-F0BF-4978-B605-92EDE00A75DC}"/>
                </a:ext>
              </a:extLst>
            </p:cNvPr>
            <p:cNvSpPr/>
            <p:nvPr userDrawn="1"/>
          </p:nvSpPr>
          <p:spPr>
            <a:xfrm>
              <a:off x="8736820" y="45688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DA6A2AFC-2E2C-4534-B224-64A6E9238A92}"/>
                </a:ext>
              </a:extLst>
            </p:cNvPr>
            <p:cNvSpPr/>
            <p:nvPr userDrawn="1"/>
          </p:nvSpPr>
          <p:spPr>
            <a:xfrm>
              <a:off x="8528369" y="5150322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7F838E-F7D8-4335-A787-27ED201B3C68}"/>
                </a:ext>
              </a:extLst>
            </p:cNvPr>
            <p:cNvSpPr/>
            <p:nvPr userDrawn="1"/>
          </p:nvSpPr>
          <p:spPr>
            <a:xfrm>
              <a:off x="8332005" y="4354232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EC4402D-FA58-466E-B435-98EE92E7C618}"/>
                </a:ext>
              </a:extLst>
            </p:cNvPr>
            <p:cNvSpPr/>
            <p:nvPr userDrawn="1"/>
          </p:nvSpPr>
          <p:spPr>
            <a:xfrm>
              <a:off x="9840980" y="5460687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1404296E-49C6-41A0-8CB4-56F5912EA3CD}"/>
                </a:ext>
              </a:extLst>
            </p:cNvPr>
            <p:cNvSpPr/>
            <p:nvPr userDrawn="1"/>
          </p:nvSpPr>
          <p:spPr>
            <a:xfrm>
              <a:off x="9364047" y="5413278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6367F1B-BB52-4E5A-A841-9737E3EF3858}"/>
                </a:ext>
              </a:extLst>
            </p:cNvPr>
            <p:cNvSpPr/>
            <p:nvPr userDrawn="1"/>
          </p:nvSpPr>
          <p:spPr>
            <a:xfrm>
              <a:off x="9746108" y="504394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02B7E94-A68D-44F8-A6A4-DF517FE5E00C}"/>
                </a:ext>
              </a:extLst>
            </p:cNvPr>
            <p:cNvSpPr/>
            <p:nvPr userDrawn="1"/>
          </p:nvSpPr>
          <p:spPr>
            <a:xfrm>
              <a:off x="6738732" y="595705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9D7B751-4C46-4A50-A290-48396B350806}"/>
                </a:ext>
              </a:extLst>
            </p:cNvPr>
            <p:cNvSpPr/>
            <p:nvPr userDrawn="1"/>
          </p:nvSpPr>
          <p:spPr>
            <a:xfrm>
              <a:off x="10425287" y="5841079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258CCE3-D3BA-46BA-850C-AF171563D4AF}"/>
                </a:ext>
              </a:extLst>
            </p:cNvPr>
            <p:cNvSpPr/>
            <p:nvPr userDrawn="1"/>
          </p:nvSpPr>
          <p:spPr>
            <a:xfrm>
              <a:off x="10562631" y="5323426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037205-59FF-4011-989A-4655803381E6}"/>
                </a:ext>
              </a:extLst>
            </p:cNvPr>
            <p:cNvSpPr/>
            <p:nvPr userDrawn="1"/>
          </p:nvSpPr>
          <p:spPr>
            <a:xfrm>
              <a:off x="10515195" y="500149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F354E80D-9459-442D-8BC7-DFD21D0D7EEC}"/>
                </a:ext>
              </a:extLst>
            </p:cNvPr>
            <p:cNvSpPr/>
            <p:nvPr userDrawn="1"/>
          </p:nvSpPr>
          <p:spPr>
            <a:xfrm>
              <a:off x="9355313" y="5085332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A49DB13-E7BF-4A4E-9105-72B80FA6F6EA}"/>
                </a:ext>
              </a:extLst>
            </p:cNvPr>
            <p:cNvSpPr/>
            <p:nvPr userDrawn="1"/>
          </p:nvSpPr>
          <p:spPr>
            <a:xfrm>
              <a:off x="9844428" y="460221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51420FB-C6F8-4C55-A080-6F7E981E24A6}"/>
                </a:ext>
              </a:extLst>
            </p:cNvPr>
            <p:cNvSpPr/>
            <p:nvPr userDrawn="1"/>
          </p:nvSpPr>
          <p:spPr>
            <a:xfrm>
              <a:off x="10317913" y="428028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D0A764C-1D6A-4C6F-BC6F-D64F07ED9629}"/>
                </a:ext>
              </a:extLst>
            </p:cNvPr>
            <p:cNvSpPr/>
            <p:nvPr userDrawn="1"/>
          </p:nvSpPr>
          <p:spPr>
            <a:xfrm>
              <a:off x="10109463" y="486175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D27F5E0-EB7E-4AAB-8DEF-45FA9094EA91}"/>
                </a:ext>
              </a:extLst>
            </p:cNvPr>
            <p:cNvSpPr/>
            <p:nvPr userDrawn="1"/>
          </p:nvSpPr>
          <p:spPr>
            <a:xfrm>
              <a:off x="9913099" y="406566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5647E06-36E4-4411-9A68-DDF09C4AFFF8}"/>
                </a:ext>
              </a:extLst>
            </p:cNvPr>
            <p:cNvSpPr/>
            <p:nvPr userDrawn="1"/>
          </p:nvSpPr>
          <p:spPr>
            <a:xfrm>
              <a:off x="11334019" y="568776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A238130-A053-4166-B291-F96F585CEDF1}"/>
                </a:ext>
              </a:extLst>
            </p:cNvPr>
            <p:cNvSpPr/>
            <p:nvPr userDrawn="1"/>
          </p:nvSpPr>
          <p:spPr>
            <a:xfrm>
              <a:off x="10591056" y="5346919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D4C371F0-FF1E-4C0C-86EF-4BA3406089C9}"/>
                </a:ext>
              </a:extLst>
            </p:cNvPr>
            <p:cNvSpPr/>
            <p:nvPr userDrawn="1"/>
          </p:nvSpPr>
          <p:spPr>
            <a:xfrm>
              <a:off x="10973117" y="497758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A07D4DF-A78B-4EBA-8EED-5C9556ED26CB}"/>
                </a:ext>
              </a:extLst>
            </p:cNvPr>
            <p:cNvSpPr/>
            <p:nvPr userDrawn="1"/>
          </p:nvSpPr>
          <p:spPr>
            <a:xfrm>
              <a:off x="11014349" y="597827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1204C3E-B286-4BBD-8CAB-D74222AE2CC1}"/>
                </a:ext>
              </a:extLst>
            </p:cNvPr>
            <p:cNvSpPr/>
            <p:nvPr userDrawn="1"/>
          </p:nvSpPr>
          <p:spPr>
            <a:xfrm>
              <a:off x="11566035" y="5453506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4A299B7F-1031-4F4B-885B-D1025C25BACE}"/>
                </a:ext>
              </a:extLst>
            </p:cNvPr>
            <p:cNvSpPr/>
            <p:nvPr userDrawn="1"/>
          </p:nvSpPr>
          <p:spPr>
            <a:xfrm>
              <a:off x="11789640" y="525706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B68D20E-C3EA-4C86-ACAF-D00EF13F07AD}"/>
                </a:ext>
              </a:extLst>
            </p:cNvPr>
            <p:cNvSpPr/>
            <p:nvPr userDrawn="1"/>
          </p:nvSpPr>
          <p:spPr>
            <a:xfrm>
              <a:off x="11742204" y="493514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076A9EB-EB51-4B2C-BA7F-B9AA40584597}"/>
                </a:ext>
              </a:extLst>
            </p:cNvPr>
            <p:cNvSpPr/>
            <p:nvPr userDrawn="1"/>
          </p:nvSpPr>
          <p:spPr>
            <a:xfrm>
              <a:off x="10582323" y="501897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0097CC4B-25F8-4E29-ACE2-A93A9FA6834A}"/>
                </a:ext>
              </a:extLst>
            </p:cNvPr>
            <p:cNvSpPr/>
            <p:nvPr userDrawn="1"/>
          </p:nvSpPr>
          <p:spPr>
            <a:xfrm>
              <a:off x="11071437" y="453585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776E018-A906-454D-B0E6-ECA79B647E04}"/>
                </a:ext>
              </a:extLst>
            </p:cNvPr>
            <p:cNvSpPr/>
            <p:nvPr userDrawn="1"/>
          </p:nvSpPr>
          <p:spPr>
            <a:xfrm>
              <a:off x="11544923" y="421392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3115826-FFBC-49E2-A081-4625442A56C1}"/>
                </a:ext>
              </a:extLst>
            </p:cNvPr>
            <p:cNvSpPr/>
            <p:nvPr userDrawn="1"/>
          </p:nvSpPr>
          <p:spPr>
            <a:xfrm>
              <a:off x="11336472" y="479539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28483E-3912-4187-87DF-5385744D957D}"/>
                </a:ext>
              </a:extLst>
            </p:cNvPr>
            <p:cNvSpPr/>
            <p:nvPr userDrawn="1"/>
          </p:nvSpPr>
          <p:spPr>
            <a:xfrm>
              <a:off x="11140108" y="399930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F23309C-21E1-4547-B043-37682E0A7139}"/>
                </a:ext>
              </a:extLst>
            </p:cNvPr>
            <p:cNvSpPr/>
            <p:nvPr userDrawn="1"/>
          </p:nvSpPr>
          <p:spPr>
            <a:xfrm>
              <a:off x="2320772" y="460622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</p:grp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2EE556F-C73A-42DA-B0AD-9A5006D3DE91}"/>
              </a:ext>
            </a:extLst>
          </p:cNvPr>
          <p:cNvSpPr/>
          <p:nvPr/>
        </p:nvSpPr>
        <p:spPr>
          <a:xfrm>
            <a:off x="0" y="5733727"/>
            <a:ext cx="12192000" cy="400945"/>
          </a:xfrm>
          <a:prstGeom prst="rect">
            <a:avLst/>
          </a:prstGeom>
          <a:solidFill>
            <a:srgbClr val="576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rgbClr val="F5B317"/>
              </a:solidFill>
            </a:endParaRPr>
          </a:p>
        </p:txBody>
      </p:sp>
      <p:sp>
        <p:nvSpPr>
          <p:cNvPr id="244" name="Text Placeholder 1">
            <a:extLst>
              <a:ext uri="{FF2B5EF4-FFF2-40B4-BE49-F238E27FC236}">
                <a16:creationId xmlns:a16="http://schemas.microsoft.com/office/drawing/2014/main" id="{4D41A661-A9D3-4940-874B-36721727D372}"/>
              </a:ext>
            </a:extLst>
          </p:cNvPr>
          <p:cNvSpPr txBox="1">
            <a:spLocks/>
          </p:cNvSpPr>
          <p:nvPr/>
        </p:nvSpPr>
        <p:spPr>
          <a:xfrm>
            <a:off x="54506" y="3612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ECFE614-1364-40AE-A97B-902D4EF0F1F2}"/>
              </a:ext>
            </a:extLst>
          </p:cNvPr>
          <p:cNvGrpSpPr/>
          <p:nvPr/>
        </p:nvGrpSpPr>
        <p:grpSpPr>
          <a:xfrm>
            <a:off x="3174294" y="2680359"/>
            <a:ext cx="1584176" cy="3061053"/>
            <a:chOff x="903020" y="3403687"/>
            <a:chExt cx="1584176" cy="3061053"/>
          </a:xfrm>
        </p:grpSpPr>
        <p:sp>
          <p:nvSpPr>
            <p:cNvPr id="246" name="Trapezoid 245">
              <a:extLst>
                <a:ext uri="{FF2B5EF4-FFF2-40B4-BE49-F238E27FC236}">
                  <a16:creationId xmlns:a16="http://schemas.microsoft.com/office/drawing/2014/main" id="{75C49ADA-069B-4450-AEBC-790DC53F78E9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ED33F01-1132-409D-B7A2-AE950B737BC5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48" name="Freeform 3">
                <a:extLst>
                  <a:ext uri="{FF2B5EF4-FFF2-40B4-BE49-F238E27FC236}">
                    <a16:creationId xmlns:a16="http://schemas.microsoft.com/office/drawing/2014/main" id="{584042AF-1955-4AA0-ADE8-A37D80AA30F8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19664776-3BAE-469C-9151-08765E1BC33F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0" name="그룹 5">
            <a:extLst>
              <a:ext uri="{FF2B5EF4-FFF2-40B4-BE49-F238E27FC236}">
                <a16:creationId xmlns:a16="http://schemas.microsoft.com/office/drawing/2014/main" id="{8EAD4E39-271B-4A85-8B3A-5F3644AF554F}"/>
              </a:ext>
            </a:extLst>
          </p:cNvPr>
          <p:cNvGrpSpPr/>
          <p:nvPr/>
        </p:nvGrpSpPr>
        <p:grpSpPr>
          <a:xfrm>
            <a:off x="5301473" y="2680358"/>
            <a:ext cx="1584176" cy="3061053"/>
            <a:chOff x="5717691" y="3403687"/>
            <a:chExt cx="1584176" cy="3061053"/>
          </a:xfrm>
        </p:grpSpPr>
        <p:sp>
          <p:nvSpPr>
            <p:cNvPr id="251" name="Trapezoid 250">
              <a:extLst>
                <a:ext uri="{FF2B5EF4-FFF2-40B4-BE49-F238E27FC236}">
                  <a16:creationId xmlns:a16="http://schemas.microsoft.com/office/drawing/2014/main" id="{597EC458-99D5-452C-A4BB-820A7E2D0911}"/>
                </a:ext>
              </a:extLst>
            </p:cNvPr>
            <p:cNvSpPr/>
            <p:nvPr/>
          </p:nvSpPr>
          <p:spPr>
            <a:xfrm>
              <a:off x="6420626" y="5636740"/>
              <a:ext cx="178306" cy="828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31012B9-14B4-46E7-B3F7-3432E5ABFEBE}"/>
                </a:ext>
              </a:extLst>
            </p:cNvPr>
            <p:cNvGrpSpPr/>
            <p:nvPr/>
          </p:nvGrpSpPr>
          <p:grpSpPr>
            <a:xfrm>
              <a:off x="5717691" y="3403687"/>
              <a:ext cx="1584176" cy="2282988"/>
              <a:chOff x="967240" y="3289369"/>
              <a:chExt cx="1100200" cy="1585520"/>
            </a:xfrm>
          </p:grpSpPr>
          <p:sp>
            <p:nvSpPr>
              <p:cNvPr id="253" name="Freeform 21">
                <a:extLst>
                  <a:ext uri="{FF2B5EF4-FFF2-40B4-BE49-F238E27FC236}">
                    <a16:creationId xmlns:a16="http://schemas.microsoft.com/office/drawing/2014/main" id="{EB3B3AE8-C675-4733-BFEB-F946530BEBF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54" name="Freeform 22">
                <a:extLst>
                  <a:ext uri="{FF2B5EF4-FFF2-40B4-BE49-F238E27FC236}">
                    <a16:creationId xmlns:a16="http://schemas.microsoft.com/office/drawing/2014/main" id="{D12A6C8F-533F-4859-9102-A957930E8585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5" name="그룹 6">
            <a:extLst>
              <a:ext uri="{FF2B5EF4-FFF2-40B4-BE49-F238E27FC236}">
                <a16:creationId xmlns:a16="http://schemas.microsoft.com/office/drawing/2014/main" id="{7AA64569-DDDA-4ED4-B938-8C4A7AFE3356}"/>
              </a:ext>
            </a:extLst>
          </p:cNvPr>
          <p:cNvGrpSpPr/>
          <p:nvPr/>
        </p:nvGrpSpPr>
        <p:grpSpPr>
          <a:xfrm>
            <a:off x="7428652" y="2680358"/>
            <a:ext cx="1584176" cy="3061053"/>
            <a:chOff x="7636762" y="3403687"/>
            <a:chExt cx="1584176" cy="3061053"/>
          </a:xfrm>
        </p:grpSpPr>
        <p:sp>
          <p:nvSpPr>
            <p:cNvPr id="256" name="Trapezoid 255">
              <a:extLst>
                <a:ext uri="{FF2B5EF4-FFF2-40B4-BE49-F238E27FC236}">
                  <a16:creationId xmlns:a16="http://schemas.microsoft.com/office/drawing/2014/main" id="{F8D76F94-754F-4D03-906D-30BA4487FB6B}"/>
                </a:ext>
              </a:extLst>
            </p:cNvPr>
            <p:cNvSpPr/>
            <p:nvPr/>
          </p:nvSpPr>
          <p:spPr>
            <a:xfrm>
              <a:off x="8339697" y="5636740"/>
              <a:ext cx="178306" cy="828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3BF3FF18-200C-4825-983B-4F90CE9819EE}"/>
                </a:ext>
              </a:extLst>
            </p:cNvPr>
            <p:cNvGrpSpPr/>
            <p:nvPr/>
          </p:nvGrpSpPr>
          <p:grpSpPr>
            <a:xfrm>
              <a:off x="7636762" y="3403687"/>
              <a:ext cx="1584176" cy="2282988"/>
              <a:chOff x="967240" y="3289369"/>
              <a:chExt cx="1100200" cy="1585520"/>
            </a:xfrm>
          </p:grpSpPr>
          <p:sp>
            <p:nvSpPr>
              <p:cNvPr id="258" name="Freeform 24">
                <a:extLst>
                  <a:ext uri="{FF2B5EF4-FFF2-40B4-BE49-F238E27FC236}">
                    <a16:creationId xmlns:a16="http://schemas.microsoft.com/office/drawing/2014/main" id="{3A89C517-6EB6-44D3-9CB3-9DA16F1D9902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9" name="Freeform 25">
                <a:extLst>
                  <a:ext uri="{FF2B5EF4-FFF2-40B4-BE49-F238E27FC236}">
                    <a16:creationId xmlns:a16="http://schemas.microsoft.com/office/drawing/2014/main" id="{9DCB2E1E-30B6-43E7-890E-11A745914FE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60" name="그룹 7">
            <a:extLst>
              <a:ext uri="{FF2B5EF4-FFF2-40B4-BE49-F238E27FC236}">
                <a16:creationId xmlns:a16="http://schemas.microsoft.com/office/drawing/2014/main" id="{114052A6-F39C-40CB-9EFD-60B08BBCE96F}"/>
              </a:ext>
            </a:extLst>
          </p:cNvPr>
          <p:cNvGrpSpPr/>
          <p:nvPr/>
        </p:nvGrpSpPr>
        <p:grpSpPr>
          <a:xfrm>
            <a:off x="9555832" y="2680358"/>
            <a:ext cx="1584176" cy="3061053"/>
            <a:chOff x="9555832" y="3403687"/>
            <a:chExt cx="1584176" cy="3061053"/>
          </a:xfrm>
        </p:grpSpPr>
        <p:sp>
          <p:nvSpPr>
            <p:cNvPr id="261" name="Trapezoid 260">
              <a:extLst>
                <a:ext uri="{FF2B5EF4-FFF2-40B4-BE49-F238E27FC236}">
                  <a16:creationId xmlns:a16="http://schemas.microsoft.com/office/drawing/2014/main" id="{867ACABB-0F85-463F-AB84-4F38CFFFDA58}"/>
                </a:ext>
              </a:extLst>
            </p:cNvPr>
            <p:cNvSpPr/>
            <p:nvPr/>
          </p:nvSpPr>
          <p:spPr>
            <a:xfrm>
              <a:off x="10258767" y="5636740"/>
              <a:ext cx="178306" cy="828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823611CE-AFF3-48ED-A349-28510ED88392}"/>
                </a:ext>
              </a:extLst>
            </p:cNvPr>
            <p:cNvGrpSpPr/>
            <p:nvPr/>
          </p:nvGrpSpPr>
          <p:grpSpPr>
            <a:xfrm>
              <a:off x="9555832" y="3403687"/>
              <a:ext cx="1584176" cy="2282988"/>
              <a:chOff x="967240" y="3289369"/>
              <a:chExt cx="1100200" cy="1585520"/>
            </a:xfrm>
          </p:grpSpPr>
          <p:sp>
            <p:nvSpPr>
              <p:cNvPr id="263" name="Freeform 27">
                <a:extLst>
                  <a:ext uri="{FF2B5EF4-FFF2-40B4-BE49-F238E27FC236}">
                    <a16:creationId xmlns:a16="http://schemas.microsoft.com/office/drawing/2014/main" id="{60115F85-2468-4DA5-93AD-0E55E0042B5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4" name="Freeform 28">
                <a:extLst>
                  <a:ext uri="{FF2B5EF4-FFF2-40B4-BE49-F238E27FC236}">
                    <a16:creationId xmlns:a16="http://schemas.microsoft.com/office/drawing/2014/main" id="{A4FBCDB3-429A-42D3-A815-E21EE9B406D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B54AB27-D418-410D-A000-9BD750BE940B}"/>
              </a:ext>
            </a:extLst>
          </p:cNvPr>
          <p:cNvGrpSpPr/>
          <p:nvPr/>
        </p:nvGrpSpPr>
        <p:grpSpPr>
          <a:xfrm>
            <a:off x="2961548" y="975876"/>
            <a:ext cx="1997216" cy="1477328"/>
            <a:chOff x="3017859" y="4283314"/>
            <a:chExt cx="1890849" cy="147732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EB53209-82E7-4AB6-8E04-145AE922885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E4845344-01B8-46D5-9B67-143A51C60D9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37B479D-7CE8-46C8-87CC-3966C630A05F}"/>
              </a:ext>
            </a:extLst>
          </p:cNvPr>
          <p:cNvGrpSpPr/>
          <p:nvPr/>
        </p:nvGrpSpPr>
        <p:grpSpPr>
          <a:xfrm>
            <a:off x="5083457" y="975876"/>
            <a:ext cx="1997216" cy="1477328"/>
            <a:chOff x="3017859" y="4283314"/>
            <a:chExt cx="1890849" cy="1477328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837C4761-A106-4B17-9190-334198C4E8E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24C062EF-0B4F-4BB8-BAEF-D7014EC5E0F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EC260BB-2EA3-4D10-891D-81EEA0C6E6CE}"/>
              </a:ext>
            </a:extLst>
          </p:cNvPr>
          <p:cNvGrpSpPr/>
          <p:nvPr/>
        </p:nvGrpSpPr>
        <p:grpSpPr>
          <a:xfrm>
            <a:off x="7205366" y="975876"/>
            <a:ext cx="1997216" cy="1477328"/>
            <a:chOff x="3017859" y="4283314"/>
            <a:chExt cx="1890849" cy="1477328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15F498DD-BFA8-40EF-BC9B-1029034BCFE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6F1E623-4752-47E5-95C8-94698240D24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25DB48E-5937-450D-8F2D-75784CF84BF8}"/>
              </a:ext>
            </a:extLst>
          </p:cNvPr>
          <p:cNvGrpSpPr/>
          <p:nvPr/>
        </p:nvGrpSpPr>
        <p:grpSpPr>
          <a:xfrm>
            <a:off x="9327276" y="975876"/>
            <a:ext cx="1997216" cy="1477328"/>
            <a:chOff x="3017859" y="4283314"/>
            <a:chExt cx="1890849" cy="1477328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0BF86590-6DB7-40CC-9B21-FC89F96A622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1AF99BA2-480A-45F4-858D-727F19CBD52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7" name="Group 4">
            <a:extLst>
              <a:ext uri="{FF2B5EF4-FFF2-40B4-BE49-F238E27FC236}">
                <a16:creationId xmlns:a16="http://schemas.microsoft.com/office/drawing/2014/main" id="{54884230-B9B9-49DD-9A0E-1C395ECE8426}"/>
              </a:ext>
            </a:extLst>
          </p:cNvPr>
          <p:cNvGrpSpPr/>
          <p:nvPr/>
        </p:nvGrpSpPr>
        <p:grpSpPr>
          <a:xfrm>
            <a:off x="1047115" y="2680359"/>
            <a:ext cx="1584176" cy="3061053"/>
            <a:chOff x="903020" y="3403687"/>
            <a:chExt cx="1584176" cy="3061053"/>
          </a:xfrm>
        </p:grpSpPr>
        <p:sp>
          <p:nvSpPr>
            <p:cNvPr id="278" name="Trapezoid 19">
              <a:extLst>
                <a:ext uri="{FF2B5EF4-FFF2-40B4-BE49-F238E27FC236}">
                  <a16:creationId xmlns:a16="http://schemas.microsoft.com/office/drawing/2014/main" id="{8846EB87-3B4C-4C20-98E5-E643DB0C44F1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79" name="Group 16">
              <a:extLst>
                <a:ext uri="{FF2B5EF4-FFF2-40B4-BE49-F238E27FC236}">
                  <a16:creationId xmlns:a16="http://schemas.microsoft.com/office/drawing/2014/main" id="{97854584-4456-44FC-B44E-DE46376E7104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80" name="Freeform 3">
                <a:extLst>
                  <a:ext uri="{FF2B5EF4-FFF2-40B4-BE49-F238E27FC236}">
                    <a16:creationId xmlns:a16="http://schemas.microsoft.com/office/drawing/2014/main" id="{0FD3805F-F0B6-4B69-8F05-5C17B7B757D5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1" name="Freeform 18">
                <a:extLst>
                  <a:ext uri="{FF2B5EF4-FFF2-40B4-BE49-F238E27FC236}">
                    <a16:creationId xmlns:a16="http://schemas.microsoft.com/office/drawing/2014/main" id="{F04379F7-3A33-4984-B609-53542B0CB2F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82" name="Group 33">
            <a:extLst>
              <a:ext uri="{FF2B5EF4-FFF2-40B4-BE49-F238E27FC236}">
                <a16:creationId xmlns:a16="http://schemas.microsoft.com/office/drawing/2014/main" id="{B77E9931-9E6B-4657-B067-14E3236505C0}"/>
              </a:ext>
            </a:extLst>
          </p:cNvPr>
          <p:cNvGrpSpPr/>
          <p:nvPr/>
        </p:nvGrpSpPr>
        <p:grpSpPr>
          <a:xfrm>
            <a:off x="839639" y="975876"/>
            <a:ext cx="1997216" cy="1477328"/>
            <a:chOff x="3017859" y="4283314"/>
            <a:chExt cx="1890849" cy="1477328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9F8506B-3CD4-4F82-8937-273873C5B08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0A35B56B-089A-49DE-B6A1-96365126F84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Rectangle 30">
            <a:extLst>
              <a:ext uri="{FF2B5EF4-FFF2-40B4-BE49-F238E27FC236}">
                <a16:creationId xmlns:a16="http://schemas.microsoft.com/office/drawing/2014/main" id="{FDBD05F2-87DD-436A-A9E3-AB5BE6941E63}"/>
              </a:ext>
            </a:extLst>
          </p:cNvPr>
          <p:cNvSpPr/>
          <p:nvPr/>
        </p:nvSpPr>
        <p:spPr>
          <a:xfrm>
            <a:off x="1651620" y="3882962"/>
            <a:ext cx="405780" cy="4045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6" name="Freeform 18">
            <a:extLst>
              <a:ext uri="{FF2B5EF4-FFF2-40B4-BE49-F238E27FC236}">
                <a16:creationId xmlns:a16="http://schemas.microsoft.com/office/drawing/2014/main" id="{92589663-BCF6-469A-9B83-72BE36BE43B1}"/>
              </a:ext>
            </a:extLst>
          </p:cNvPr>
          <p:cNvSpPr/>
          <p:nvPr/>
        </p:nvSpPr>
        <p:spPr>
          <a:xfrm>
            <a:off x="10077955" y="3864612"/>
            <a:ext cx="546787" cy="44129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7" name="Oval 7">
            <a:extLst>
              <a:ext uri="{FF2B5EF4-FFF2-40B4-BE49-F238E27FC236}">
                <a16:creationId xmlns:a16="http://schemas.microsoft.com/office/drawing/2014/main" id="{2DC7D4BE-5C13-4C8D-A310-E3D4D581E64B}"/>
              </a:ext>
            </a:extLst>
          </p:cNvPr>
          <p:cNvSpPr/>
          <p:nvPr/>
        </p:nvSpPr>
        <p:spPr>
          <a:xfrm>
            <a:off x="8000949" y="3854184"/>
            <a:ext cx="462153" cy="462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8" name="Rectangle 16">
            <a:extLst>
              <a:ext uri="{FF2B5EF4-FFF2-40B4-BE49-F238E27FC236}">
                <a16:creationId xmlns:a16="http://schemas.microsoft.com/office/drawing/2014/main" id="{3D600E70-127A-47BD-A643-8CE908E7F756}"/>
              </a:ext>
            </a:extLst>
          </p:cNvPr>
          <p:cNvSpPr/>
          <p:nvPr/>
        </p:nvSpPr>
        <p:spPr>
          <a:xfrm>
            <a:off x="3718169" y="3919587"/>
            <a:ext cx="504164" cy="33134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9" name="Round Same Side Corner Rectangle 36">
            <a:extLst>
              <a:ext uri="{FF2B5EF4-FFF2-40B4-BE49-F238E27FC236}">
                <a16:creationId xmlns:a16="http://schemas.microsoft.com/office/drawing/2014/main" id="{1F53EDAF-665C-4798-BE48-12857119BA4A}"/>
              </a:ext>
            </a:extLst>
          </p:cNvPr>
          <p:cNvSpPr>
            <a:spLocks noChangeAspect="1"/>
          </p:cNvSpPr>
          <p:nvPr/>
        </p:nvSpPr>
        <p:spPr>
          <a:xfrm>
            <a:off x="5841105" y="3885009"/>
            <a:ext cx="506571" cy="40050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95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4" y="1325375"/>
            <a:ext cx="10515600" cy="1181287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506662"/>
            <a:ext cx="10515600" cy="4351338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UTHM At A Glance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2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3</a:t>
            </a:r>
          </a:p>
        </p:txBody>
      </p:sp>
    </p:spTree>
    <p:extLst>
      <p:ext uri="{BB962C8B-B14F-4D97-AF65-F5344CB8AC3E}">
        <p14:creationId xmlns:p14="http://schemas.microsoft.com/office/powerpoint/2010/main" val="350326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ACDDD4-2D10-4F7A-8FCB-0D5348FEEFC3}"/>
              </a:ext>
            </a:extLst>
          </p:cNvPr>
          <p:cNvSpPr/>
          <p:nvPr/>
        </p:nvSpPr>
        <p:spPr>
          <a:xfrm>
            <a:off x="5874020" y="2432169"/>
            <a:ext cx="2017267" cy="2017267"/>
          </a:xfrm>
          <a:custGeom>
            <a:avLst/>
            <a:gdLst>
              <a:gd name="connsiteX0" fmla="*/ 1008633 w 2017267"/>
              <a:gd name="connsiteY0" fmla="*/ 0 h 2017267"/>
              <a:gd name="connsiteX1" fmla="*/ 1091617 w 2017267"/>
              <a:gd name="connsiteY1" fmla="*/ 34373 h 2017267"/>
              <a:gd name="connsiteX2" fmla="*/ 1982894 w 2017267"/>
              <a:gd name="connsiteY2" fmla="*/ 925651 h 2017267"/>
              <a:gd name="connsiteX3" fmla="*/ 1982894 w 2017267"/>
              <a:gd name="connsiteY3" fmla="*/ 1091617 h 2017267"/>
              <a:gd name="connsiteX4" fmla="*/ 1091617 w 2017267"/>
              <a:gd name="connsiteY4" fmla="*/ 1982894 h 2017267"/>
              <a:gd name="connsiteX5" fmla="*/ 925651 w 2017267"/>
              <a:gd name="connsiteY5" fmla="*/ 1982894 h 2017267"/>
              <a:gd name="connsiteX6" fmla="*/ 34373 w 2017267"/>
              <a:gd name="connsiteY6" fmla="*/ 1091616 h 2017267"/>
              <a:gd name="connsiteX7" fmla="*/ 34373 w 2017267"/>
              <a:gd name="connsiteY7" fmla="*/ 925650 h 2017267"/>
              <a:gd name="connsiteX8" fmla="*/ 925650 w 2017267"/>
              <a:gd name="connsiteY8" fmla="*/ 34373 h 2017267"/>
              <a:gd name="connsiteX9" fmla="*/ 1008633 w 2017267"/>
              <a:gd name="connsiteY9" fmla="*/ 0 h 201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7267" h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6E1C89-B90E-4331-A7EA-BF7BCDF934AD}"/>
              </a:ext>
            </a:extLst>
          </p:cNvPr>
          <p:cNvSpPr/>
          <p:nvPr/>
        </p:nvSpPr>
        <p:spPr>
          <a:xfrm rot="16200000" flipH="1">
            <a:off x="6502756" y="3210330"/>
            <a:ext cx="759793" cy="460945"/>
          </a:xfrm>
          <a:custGeom>
            <a:avLst/>
            <a:gdLst>
              <a:gd name="connsiteX0" fmla="*/ 782320 w 1075004"/>
              <a:gd name="connsiteY0" fmla="*/ 253920 h 652174"/>
              <a:gd name="connsiteX1" fmla="*/ 763875 w 1075004"/>
              <a:gd name="connsiteY1" fmla="*/ 269397 h 652174"/>
              <a:gd name="connsiteX2" fmla="*/ 421371 w 1075004"/>
              <a:gd name="connsiteY2" fmla="*/ 239432 h 652174"/>
              <a:gd name="connsiteX3" fmla="*/ 421370 w 1075004"/>
              <a:gd name="connsiteY3" fmla="*/ 253855 h 652174"/>
              <a:gd name="connsiteX4" fmla="*/ 447078 w 1075004"/>
              <a:gd name="connsiteY4" fmla="*/ 253855 h 652174"/>
              <a:gd name="connsiteX5" fmla="*/ 464104 w 1075004"/>
              <a:gd name="connsiteY5" fmla="*/ 270881 h 652174"/>
              <a:gd name="connsiteX6" fmla="*/ 464104 w 1075004"/>
              <a:gd name="connsiteY6" fmla="*/ 270880 h 652174"/>
              <a:gd name="connsiteX7" fmla="*/ 447079 w 1075004"/>
              <a:gd name="connsiteY7" fmla="*/ 287906 h 652174"/>
              <a:gd name="connsiteX8" fmla="*/ 421371 w 1075004"/>
              <a:gd name="connsiteY8" fmla="*/ 287906 h 652174"/>
              <a:gd name="connsiteX9" fmla="*/ 421371 w 1075004"/>
              <a:gd name="connsiteY9" fmla="*/ 311228 h 652174"/>
              <a:gd name="connsiteX10" fmla="*/ 447078 w 1075004"/>
              <a:gd name="connsiteY10" fmla="*/ 311228 h 652174"/>
              <a:gd name="connsiteX11" fmla="*/ 464104 w 1075004"/>
              <a:gd name="connsiteY11" fmla="*/ 328254 h 652174"/>
              <a:gd name="connsiteX12" fmla="*/ 464104 w 1075004"/>
              <a:gd name="connsiteY12" fmla="*/ 328254 h 652174"/>
              <a:gd name="connsiteX13" fmla="*/ 447079 w 1075004"/>
              <a:gd name="connsiteY13" fmla="*/ 345279 h 652174"/>
              <a:gd name="connsiteX14" fmla="*/ 421371 w 1075004"/>
              <a:gd name="connsiteY14" fmla="*/ 345280 h 652174"/>
              <a:gd name="connsiteX15" fmla="*/ 421371 w 1075004"/>
              <a:gd name="connsiteY15" fmla="*/ 368602 h 652174"/>
              <a:gd name="connsiteX16" fmla="*/ 447078 w 1075004"/>
              <a:gd name="connsiteY16" fmla="*/ 368602 h 652174"/>
              <a:gd name="connsiteX17" fmla="*/ 464104 w 1075004"/>
              <a:gd name="connsiteY17" fmla="*/ 385628 h 652174"/>
              <a:gd name="connsiteX18" fmla="*/ 464104 w 1075004"/>
              <a:gd name="connsiteY18" fmla="*/ 385628 h 652174"/>
              <a:gd name="connsiteX19" fmla="*/ 447079 w 1075004"/>
              <a:gd name="connsiteY19" fmla="*/ 402653 h 652174"/>
              <a:gd name="connsiteX20" fmla="*/ 421371 w 1075004"/>
              <a:gd name="connsiteY20" fmla="*/ 402653 h 652174"/>
              <a:gd name="connsiteX21" fmla="*/ 421370 w 1075004"/>
              <a:gd name="connsiteY21" fmla="*/ 417163 h 652174"/>
              <a:gd name="connsiteX22" fmla="*/ 762268 w 1075004"/>
              <a:gd name="connsiteY22" fmla="*/ 381333 h 652174"/>
              <a:gd name="connsiteX23" fmla="*/ 780980 w 1075004"/>
              <a:gd name="connsiteY23" fmla="*/ 396486 h 652174"/>
              <a:gd name="connsiteX24" fmla="*/ 765828 w 1075004"/>
              <a:gd name="connsiteY24" fmla="*/ 415198 h 652174"/>
              <a:gd name="connsiteX25" fmla="*/ 415893 w 1075004"/>
              <a:gd name="connsiteY25" fmla="*/ 451978 h 652174"/>
              <a:gd name="connsiteX26" fmla="*/ 397181 w 1075004"/>
              <a:gd name="connsiteY26" fmla="*/ 436825 h 652174"/>
              <a:gd name="connsiteX27" fmla="*/ 398889 w 1075004"/>
              <a:gd name="connsiteY27" fmla="*/ 431061 h 652174"/>
              <a:gd name="connsiteX28" fmla="*/ 398669 w 1075004"/>
              <a:gd name="connsiteY28" fmla="*/ 430531 h 652174"/>
              <a:gd name="connsiteX29" fmla="*/ 398669 w 1075004"/>
              <a:gd name="connsiteY29" fmla="*/ 402653 h 652174"/>
              <a:gd name="connsiteX30" fmla="*/ 372962 w 1075004"/>
              <a:gd name="connsiteY30" fmla="*/ 402654 h 652174"/>
              <a:gd name="connsiteX31" fmla="*/ 355936 w 1075004"/>
              <a:gd name="connsiteY31" fmla="*/ 385628 h 652174"/>
              <a:gd name="connsiteX32" fmla="*/ 372962 w 1075004"/>
              <a:gd name="connsiteY32" fmla="*/ 368602 h 652174"/>
              <a:gd name="connsiteX33" fmla="*/ 398669 w 1075004"/>
              <a:gd name="connsiteY33" fmla="*/ 368602 h 652174"/>
              <a:gd name="connsiteX34" fmla="*/ 398670 w 1075004"/>
              <a:gd name="connsiteY34" fmla="*/ 345280 h 652174"/>
              <a:gd name="connsiteX35" fmla="*/ 372962 w 1075004"/>
              <a:gd name="connsiteY35" fmla="*/ 345280 h 652174"/>
              <a:gd name="connsiteX36" fmla="*/ 355936 w 1075004"/>
              <a:gd name="connsiteY36" fmla="*/ 328254 h 652174"/>
              <a:gd name="connsiteX37" fmla="*/ 372962 w 1075004"/>
              <a:gd name="connsiteY37" fmla="*/ 311229 h 652174"/>
              <a:gd name="connsiteX38" fmla="*/ 398669 w 1075004"/>
              <a:gd name="connsiteY38" fmla="*/ 311228 h 652174"/>
              <a:gd name="connsiteX39" fmla="*/ 398669 w 1075004"/>
              <a:gd name="connsiteY39" fmla="*/ 287906 h 652174"/>
              <a:gd name="connsiteX40" fmla="*/ 372962 w 1075004"/>
              <a:gd name="connsiteY40" fmla="*/ 287906 h 652174"/>
              <a:gd name="connsiteX41" fmla="*/ 355936 w 1075004"/>
              <a:gd name="connsiteY41" fmla="*/ 270881 h 652174"/>
              <a:gd name="connsiteX42" fmla="*/ 372962 w 1075004"/>
              <a:gd name="connsiteY42" fmla="*/ 253855 h 652174"/>
              <a:gd name="connsiteX43" fmla="*/ 398670 w 1075004"/>
              <a:gd name="connsiteY43" fmla="*/ 253855 h 652174"/>
              <a:gd name="connsiteX44" fmla="*/ 398670 w 1075004"/>
              <a:gd name="connsiteY44" fmla="*/ 226225 h 652174"/>
              <a:gd name="connsiteX45" fmla="*/ 399282 w 1075004"/>
              <a:gd name="connsiteY45" fmla="*/ 224746 h 652174"/>
              <a:gd name="connsiteX46" fmla="*/ 397876 w 1075004"/>
              <a:gd name="connsiteY46" fmla="*/ 220286 h 652174"/>
              <a:gd name="connsiteX47" fmla="*/ 416321 w 1075004"/>
              <a:gd name="connsiteY47" fmla="*/ 204808 h 652174"/>
              <a:gd name="connsiteX48" fmla="*/ 766843 w 1075004"/>
              <a:gd name="connsiteY48" fmla="*/ 235475 h 652174"/>
              <a:gd name="connsiteX49" fmla="*/ 782320 w 1075004"/>
              <a:gd name="connsiteY49" fmla="*/ 253920 h 652174"/>
              <a:gd name="connsiteX50" fmla="*/ 787242 w 1075004"/>
              <a:gd name="connsiteY50" fmla="*/ 326088 h 652174"/>
              <a:gd name="connsiteX51" fmla="*/ 785600 w 1075004"/>
              <a:gd name="connsiteY51" fmla="*/ 324446 h 652174"/>
              <a:gd name="connsiteX52" fmla="*/ 785600 w 1075004"/>
              <a:gd name="connsiteY52" fmla="*/ 237208 h 652174"/>
              <a:gd name="connsiteX53" fmla="*/ 722116 w 1075004"/>
              <a:gd name="connsiteY53" fmla="*/ 173723 h 652174"/>
              <a:gd name="connsiteX54" fmla="*/ 634876 w 1075004"/>
              <a:gd name="connsiteY54" fmla="*/ 173723 h 652174"/>
              <a:gd name="connsiteX55" fmla="*/ 556664 w 1075004"/>
              <a:gd name="connsiteY55" fmla="*/ 95510 h 652174"/>
              <a:gd name="connsiteX56" fmla="*/ 95508 w 1075004"/>
              <a:gd name="connsiteY56" fmla="*/ 95510 h 652174"/>
              <a:gd name="connsiteX57" fmla="*/ 0 w 1075004"/>
              <a:gd name="connsiteY57" fmla="*/ 326088 h 652174"/>
              <a:gd name="connsiteX58" fmla="*/ 95508 w 1075004"/>
              <a:gd name="connsiteY58" fmla="*/ 556666 h 652174"/>
              <a:gd name="connsiteX59" fmla="*/ 556665 w 1075004"/>
              <a:gd name="connsiteY59" fmla="*/ 556666 h 652174"/>
              <a:gd name="connsiteX60" fmla="*/ 634877 w 1075004"/>
              <a:gd name="connsiteY60" fmla="*/ 478453 h 652174"/>
              <a:gd name="connsiteX61" fmla="*/ 722116 w 1075004"/>
              <a:gd name="connsiteY61" fmla="*/ 478454 h 652174"/>
              <a:gd name="connsiteX62" fmla="*/ 785600 w 1075004"/>
              <a:gd name="connsiteY62" fmla="*/ 414969 h 652174"/>
              <a:gd name="connsiteX63" fmla="*/ 785600 w 1075004"/>
              <a:gd name="connsiteY63" fmla="*/ 327730 h 652174"/>
              <a:gd name="connsiteX64" fmla="*/ 893383 w 1075004"/>
              <a:gd name="connsiteY64" fmla="*/ 437431 h 652174"/>
              <a:gd name="connsiteX65" fmla="*/ 893383 w 1075004"/>
              <a:gd name="connsiteY65" fmla="*/ 214744 h 652174"/>
              <a:gd name="connsiteX66" fmla="*/ 864082 w 1075004"/>
              <a:gd name="connsiteY66" fmla="*/ 185443 h 652174"/>
              <a:gd name="connsiteX67" fmla="*/ 834781 w 1075004"/>
              <a:gd name="connsiteY67" fmla="*/ 214744 h 652174"/>
              <a:gd name="connsiteX68" fmla="*/ 834781 w 1075004"/>
              <a:gd name="connsiteY68" fmla="*/ 437432 h 652174"/>
              <a:gd name="connsiteX69" fmla="*/ 864082 w 1075004"/>
              <a:gd name="connsiteY69" fmla="*/ 466733 h 652174"/>
              <a:gd name="connsiteX70" fmla="*/ 864082 w 1075004"/>
              <a:gd name="connsiteY70" fmla="*/ 466732 h 652174"/>
              <a:gd name="connsiteX71" fmla="*/ 893383 w 1075004"/>
              <a:gd name="connsiteY71" fmla="*/ 437431 h 652174"/>
              <a:gd name="connsiteX72" fmla="*/ 984194 w 1075004"/>
              <a:gd name="connsiteY72" fmla="*/ 425711 h 652174"/>
              <a:gd name="connsiteX73" fmla="*/ 984193 w 1075004"/>
              <a:gd name="connsiteY73" fmla="*/ 226464 h 652174"/>
              <a:gd name="connsiteX74" fmla="*/ 954893 w 1075004"/>
              <a:gd name="connsiteY74" fmla="*/ 197163 h 652174"/>
              <a:gd name="connsiteX75" fmla="*/ 925591 w 1075004"/>
              <a:gd name="connsiteY75" fmla="*/ 226464 h 652174"/>
              <a:gd name="connsiteX76" fmla="*/ 925591 w 1075004"/>
              <a:gd name="connsiteY76" fmla="*/ 425711 h 652174"/>
              <a:gd name="connsiteX77" fmla="*/ 954893 w 1075004"/>
              <a:gd name="connsiteY77" fmla="*/ 455012 h 652174"/>
              <a:gd name="connsiteX78" fmla="*/ 954893 w 1075004"/>
              <a:gd name="connsiteY78" fmla="*/ 455012 h 652174"/>
              <a:gd name="connsiteX79" fmla="*/ 984194 w 1075004"/>
              <a:gd name="connsiteY79" fmla="*/ 425711 h 652174"/>
              <a:gd name="connsiteX80" fmla="*/ 1075004 w 1075004"/>
              <a:gd name="connsiteY80" fmla="*/ 402269 h 652174"/>
              <a:gd name="connsiteX81" fmla="*/ 1075004 w 1075004"/>
              <a:gd name="connsiteY81" fmla="*/ 249905 h 652174"/>
              <a:gd name="connsiteX82" fmla="*/ 1045703 w 1075004"/>
              <a:gd name="connsiteY82" fmla="*/ 220604 h 652174"/>
              <a:gd name="connsiteX83" fmla="*/ 1016402 w 1075004"/>
              <a:gd name="connsiteY83" fmla="*/ 249905 h 652174"/>
              <a:gd name="connsiteX84" fmla="*/ 1016402 w 1075004"/>
              <a:gd name="connsiteY84" fmla="*/ 402270 h 652174"/>
              <a:gd name="connsiteX85" fmla="*/ 1045703 w 1075004"/>
              <a:gd name="connsiteY85" fmla="*/ 431571 h 652174"/>
              <a:gd name="connsiteX86" fmla="*/ 1045703 w 1075004"/>
              <a:gd name="connsiteY86" fmla="*/ 431571 h 652174"/>
              <a:gd name="connsiteX87" fmla="*/ 1075004 w 1075004"/>
              <a:gd name="connsiteY87" fmla="*/ 402269 h 65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075004" h="652174">
                <a:moveTo>
                  <a:pt x="782320" y="253920"/>
                </a:moveTo>
                <a:cubicBezTo>
                  <a:pt x="781500" y="263287"/>
                  <a:pt x="773242" y="270216"/>
                  <a:pt x="763875" y="269397"/>
                </a:cubicBezTo>
                <a:cubicBezTo>
                  <a:pt x="649707" y="259409"/>
                  <a:pt x="535539" y="249421"/>
                  <a:pt x="421371" y="239432"/>
                </a:cubicBezTo>
                <a:lnTo>
                  <a:pt x="421370" y="253855"/>
                </a:lnTo>
                <a:lnTo>
                  <a:pt x="447078" y="253855"/>
                </a:lnTo>
                <a:cubicBezTo>
                  <a:pt x="456482" y="253854"/>
                  <a:pt x="464104" y="261477"/>
                  <a:pt x="464104" y="270881"/>
                </a:cubicBezTo>
                <a:lnTo>
                  <a:pt x="464104" y="270880"/>
                </a:lnTo>
                <a:cubicBezTo>
                  <a:pt x="464104" y="280283"/>
                  <a:pt x="456482" y="287906"/>
                  <a:pt x="447079" y="287906"/>
                </a:cubicBezTo>
                <a:cubicBezTo>
                  <a:pt x="438509" y="287906"/>
                  <a:pt x="429940" y="287905"/>
                  <a:pt x="421371" y="287906"/>
                </a:cubicBezTo>
                <a:lnTo>
                  <a:pt x="421371" y="311228"/>
                </a:lnTo>
                <a:lnTo>
                  <a:pt x="447078" y="311228"/>
                </a:lnTo>
                <a:cubicBezTo>
                  <a:pt x="456482" y="311228"/>
                  <a:pt x="464104" y="318851"/>
                  <a:pt x="464104" y="328254"/>
                </a:cubicBezTo>
                <a:lnTo>
                  <a:pt x="464104" y="328254"/>
                </a:lnTo>
                <a:cubicBezTo>
                  <a:pt x="464104" y="337656"/>
                  <a:pt x="456482" y="345279"/>
                  <a:pt x="447079" y="345279"/>
                </a:cubicBezTo>
                <a:cubicBezTo>
                  <a:pt x="438510" y="345279"/>
                  <a:pt x="429940" y="345279"/>
                  <a:pt x="421371" y="345280"/>
                </a:cubicBezTo>
                <a:lnTo>
                  <a:pt x="421371" y="368602"/>
                </a:lnTo>
                <a:lnTo>
                  <a:pt x="447078" y="368602"/>
                </a:lnTo>
                <a:cubicBezTo>
                  <a:pt x="456482" y="368602"/>
                  <a:pt x="464104" y="376224"/>
                  <a:pt x="464104" y="385628"/>
                </a:cubicBezTo>
                <a:lnTo>
                  <a:pt x="464104" y="385628"/>
                </a:lnTo>
                <a:cubicBezTo>
                  <a:pt x="464104" y="395031"/>
                  <a:pt x="456481" y="402653"/>
                  <a:pt x="447079" y="402653"/>
                </a:cubicBezTo>
                <a:cubicBezTo>
                  <a:pt x="438509" y="402653"/>
                  <a:pt x="429940" y="402653"/>
                  <a:pt x="421371" y="402653"/>
                </a:cubicBezTo>
                <a:lnTo>
                  <a:pt x="421370" y="417163"/>
                </a:lnTo>
                <a:lnTo>
                  <a:pt x="762268" y="381333"/>
                </a:lnTo>
                <a:cubicBezTo>
                  <a:pt x="771619" y="380351"/>
                  <a:pt x="779997" y="387135"/>
                  <a:pt x="780980" y="396486"/>
                </a:cubicBezTo>
                <a:cubicBezTo>
                  <a:pt x="781963" y="405838"/>
                  <a:pt x="775179" y="414215"/>
                  <a:pt x="765828" y="415198"/>
                </a:cubicBezTo>
                <a:cubicBezTo>
                  <a:pt x="649182" y="427458"/>
                  <a:pt x="532538" y="439719"/>
                  <a:pt x="415893" y="451978"/>
                </a:cubicBezTo>
                <a:cubicBezTo>
                  <a:pt x="406541" y="452961"/>
                  <a:pt x="398164" y="446177"/>
                  <a:pt x="397181" y="436825"/>
                </a:cubicBezTo>
                <a:cubicBezTo>
                  <a:pt x="396959" y="434721"/>
                  <a:pt x="397132" y="432666"/>
                  <a:pt x="398889" y="431061"/>
                </a:cubicBezTo>
                <a:lnTo>
                  <a:pt x="398669" y="430531"/>
                </a:lnTo>
                <a:lnTo>
                  <a:pt x="398669" y="402653"/>
                </a:lnTo>
                <a:lnTo>
                  <a:pt x="372962" y="402654"/>
                </a:lnTo>
                <a:cubicBezTo>
                  <a:pt x="363559" y="402654"/>
                  <a:pt x="355936" y="395032"/>
                  <a:pt x="355936" y="385628"/>
                </a:cubicBezTo>
                <a:cubicBezTo>
                  <a:pt x="355936" y="376225"/>
                  <a:pt x="363559" y="368602"/>
                  <a:pt x="372962" y="368602"/>
                </a:cubicBezTo>
                <a:lnTo>
                  <a:pt x="398669" y="368602"/>
                </a:lnTo>
                <a:lnTo>
                  <a:pt x="398670" y="345280"/>
                </a:lnTo>
                <a:lnTo>
                  <a:pt x="372962" y="345280"/>
                </a:lnTo>
                <a:cubicBezTo>
                  <a:pt x="363559" y="345279"/>
                  <a:pt x="355937" y="337657"/>
                  <a:pt x="355936" y="328254"/>
                </a:cubicBezTo>
                <a:cubicBezTo>
                  <a:pt x="355937" y="318851"/>
                  <a:pt x="363559" y="311228"/>
                  <a:pt x="372962" y="311229"/>
                </a:cubicBezTo>
                <a:lnTo>
                  <a:pt x="398669" y="311228"/>
                </a:lnTo>
                <a:lnTo>
                  <a:pt x="398669" y="287906"/>
                </a:lnTo>
                <a:lnTo>
                  <a:pt x="372962" y="287906"/>
                </a:lnTo>
                <a:cubicBezTo>
                  <a:pt x="363559" y="287906"/>
                  <a:pt x="355936" y="280284"/>
                  <a:pt x="355936" y="270881"/>
                </a:cubicBezTo>
                <a:cubicBezTo>
                  <a:pt x="355936" y="261477"/>
                  <a:pt x="363559" y="253855"/>
                  <a:pt x="372962" y="253855"/>
                </a:cubicBezTo>
                <a:lnTo>
                  <a:pt x="398670" y="253855"/>
                </a:lnTo>
                <a:lnTo>
                  <a:pt x="398670" y="226225"/>
                </a:lnTo>
                <a:cubicBezTo>
                  <a:pt x="398670" y="225700"/>
                  <a:pt x="398705" y="225183"/>
                  <a:pt x="399282" y="224746"/>
                </a:cubicBezTo>
                <a:lnTo>
                  <a:pt x="397876" y="220286"/>
                </a:lnTo>
                <a:cubicBezTo>
                  <a:pt x="398695" y="210918"/>
                  <a:pt x="406953" y="203989"/>
                  <a:pt x="416321" y="204808"/>
                </a:cubicBezTo>
                <a:lnTo>
                  <a:pt x="766843" y="235475"/>
                </a:lnTo>
                <a:cubicBezTo>
                  <a:pt x="776210" y="236295"/>
                  <a:pt x="783140" y="244552"/>
                  <a:pt x="782320" y="253920"/>
                </a:cubicBezTo>
                <a:close/>
                <a:moveTo>
                  <a:pt x="787242" y="326088"/>
                </a:moveTo>
                <a:lnTo>
                  <a:pt x="785600" y="324446"/>
                </a:lnTo>
                <a:lnTo>
                  <a:pt x="785600" y="237208"/>
                </a:lnTo>
                <a:cubicBezTo>
                  <a:pt x="785600" y="202146"/>
                  <a:pt x="757177" y="173723"/>
                  <a:pt x="722116" y="173723"/>
                </a:cubicBezTo>
                <a:lnTo>
                  <a:pt x="634876" y="173723"/>
                </a:lnTo>
                <a:cubicBezTo>
                  <a:pt x="608806" y="147652"/>
                  <a:pt x="582735" y="121580"/>
                  <a:pt x="556664" y="95510"/>
                </a:cubicBezTo>
                <a:cubicBezTo>
                  <a:pt x="429319" y="-31836"/>
                  <a:pt x="222853" y="-31835"/>
                  <a:pt x="95508" y="95510"/>
                </a:cubicBezTo>
                <a:cubicBezTo>
                  <a:pt x="31836" y="159182"/>
                  <a:pt x="0" y="242635"/>
                  <a:pt x="0" y="326088"/>
                </a:cubicBezTo>
                <a:cubicBezTo>
                  <a:pt x="0" y="409541"/>
                  <a:pt x="31836" y="492993"/>
                  <a:pt x="95508" y="556666"/>
                </a:cubicBezTo>
                <a:cubicBezTo>
                  <a:pt x="222853" y="684011"/>
                  <a:pt x="429320" y="684011"/>
                  <a:pt x="556665" y="556666"/>
                </a:cubicBezTo>
                <a:lnTo>
                  <a:pt x="634877" y="478453"/>
                </a:lnTo>
                <a:lnTo>
                  <a:pt x="722116" y="478454"/>
                </a:lnTo>
                <a:cubicBezTo>
                  <a:pt x="757178" y="478453"/>
                  <a:pt x="785600" y="450030"/>
                  <a:pt x="785600" y="414969"/>
                </a:cubicBezTo>
                <a:lnTo>
                  <a:pt x="785600" y="327730"/>
                </a:lnTo>
                <a:close/>
                <a:moveTo>
                  <a:pt x="893383" y="437431"/>
                </a:moveTo>
                <a:lnTo>
                  <a:pt x="893383" y="214744"/>
                </a:lnTo>
                <a:cubicBezTo>
                  <a:pt x="893383" y="198562"/>
                  <a:pt x="880265" y="185443"/>
                  <a:pt x="864082" y="185443"/>
                </a:cubicBezTo>
                <a:cubicBezTo>
                  <a:pt x="847900" y="185443"/>
                  <a:pt x="834781" y="198562"/>
                  <a:pt x="834781" y="214744"/>
                </a:cubicBezTo>
                <a:lnTo>
                  <a:pt x="834781" y="437432"/>
                </a:lnTo>
                <a:cubicBezTo>
                  <a:pt x="834781" y="453614"/>
                  <a:pt x="847900" y="466733"/>
                  <a:pt x="864082" y="466733"/>
                </a:cubicBezTo>
                <a:lnTo>
                  <a:pt x="864082" y="466732"/>
                </a:lnTo>
                <a:cubicBezTo>
                  <a:pt x="880265" y="466732"/>
                  <a:pt x="893383" y="453614"/>
                  <a:pt x="893383" y="437431"/>
                </a:cubicBezTo>
                <a:close/>
                <a:moveTo>
                  <a:pt x="984194" y="425711"/>
                </a:moveTo>
                <a:lnTo>
                  <a:pt x="984193" y="226464"/>
                </a:lnTo>
                <a:cubicBezTo>
                  <a:pt x="984193" y="210282"/>
                  <a:pt x="971075" y="197164"/>
                  <a:pt x="954893" y="197163"/>
                </a:cubicBezTo>
                <a:cubicBezTo>
                  <a:pt x="938710" y="197164"/>
                  <a:pt x="925591" y="210282"/>
                  <a:pt x="925591" y="226464"/>
                </a:cubicBezTo>
                <a:lnTo>
                  <a:pt x="925591" y="425711"/>
                </a:lnTo>
                <a:cubicBezTo>
                  <a:pt x="925591" y="441894"/>
                  <a:pt x="938710" y="455012"/>
                  <a:pt x="954893" y="455012"/>
                </a:cubicBezTo>
                <a:lnTo>
                  <a:pt x="954893" y="455012"/>
                </a:lnTo>
                <a:cubicBezTo>
                  <a:pt x="971075" y="455012"/>
                  <a:pt x="984194" y="441893"/>
                  <a:pt x="984194" y="425711"/>
                </a:cubicBezTo>
                <a:close/>
                <a:moveTo>
                  <a:pt x="1075004" y="402269"/>
                </a:moveTo>
                <a:lnTo>
                  <a:pt x="1075004" y="249905"/>
                </a:lnTo>
                <a:cubicBezTo>
                  <a:pt x="1075004" y="233722"/>
                  <a:pt x="1061885" y="220604"/>
                  <a:pt x="1045703" y="220604"/>
                </a:cubicBezTo>
                <a:cubicBezTo>
                  <a:pt x="1029520" y="220604"/>
                  <a:pt x="1016402" y="233722"/>
                  <a:pt x="1016402" y="249905"/>
                </a:cubicBezTo>
                <a:lnTo>
                  <a:pt x="1016402" y="402270"/>
                </a:lnTo>
                <a:cubicBezTo>
                  <a:pt x="1016402" y="418452"/>
                  <a:pt x="1029520" y="431571"/>
                  <a:pt x="1045703" y="431571"/>
                </a:cubicBezTo>
                <a:lnTo>
                  <a:pt x="1045703" y="431571"/>
                </a:lnTo>
                <a:cubicBezTo>
                  <a:pt x="1061885" y="431571"/>
                  <a:pt x="1075004" y="418452"/>
                  <a:pt x="1075004" y="402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E70AA-6CF0-41CD-BE81-72B2F59429CD}"/>
              </a:ext>
            </a:extLst>
          </p:cNvPr>
          <p:cNvSpPr txBox="1"/>
          <p:nvPr/>
        </p:nvSpPr>
        <p:spPr>
          <a:xfrm>
            <a:off x="975688" y="652712"/>
            <a:ext cx="37811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ALLPPT</a:t>
            </a:r>
            <a:r>
              <a:rPr lang="en-GB" altLang="ko-KR" sz="3200" dirty="0">
                <a:cs typeface="Arial" pitchFamily="34" charset="0"/>
              </a:rPr>
              <a:t> Layout</a:t>
            </a:r>
          </a:p>
          <a:p>
            <a:r>
              <a:rPr lang="en-GB" altLang="ko-KR" sz="3200" dirty="0">
                <a:cs typeface="Arial" pitchFamily="34" charset="0"/>
              </a:rPr>
              <a:t>Clean Text Slide for your </a:t>
            </a:r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Presentation</a:t>
            </a:r>
            <a:endParaRPr lang="ko-KR" altLang="en-US" sz="3200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7" name="자유형: 도형 13">
            <a:extLst>
              <a:ext uri="{FF2B5EF4-FFF2-40B4-BE49-F238E27FC236}">
                <a16:creationId xmlns:a16="http://schemas.microsoft.com/office/drawing/2014/main" id="{E00FCB33-13A8-4DAA-9218-7EF753B3E328}"/>
              </a:ext>
            </a:extLst>
          </p:cNvPr>
          <p:cNvSpPr/>
          <p:nvPr/>
        </p:nvSpPr>
        <p:spPr>
          <a:xfrm>
            <a:off x="965583" y="2643770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9DC7A-622C-483F-B2EA-0DBB872566D2}"/>
              </a:ext>
            </a:extLst>
          </p:cNvPr>
          <p:cNvSpPr txBox="1"/>
          <p:nvPr/>
        </p:nvSpPr>
        <p:spPr>
          <a:xfrm>
            <a:off x="1707058" y="2915382"/>
            <a:ext cx="30497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자유형: 도형 14">
            <a:extLst>
              <a:ext uri="{FF2B5EF4-FFF2-40B4-BE49-F238E27FC236}">
                <a16:creationId xmlns:a16="http://schemas.microsoft.com/office/drawing/2014/main" id="{BA8A4A2D-038C-407F-B8DC-C0DB8141CF9F}"/>
              </a:ext>
            </a:extLst>
          </p:cNvPr>
          <p:cNvSpPr/>
          <p:nvPr/>
        </p:nvSpPr>
        <p:spPr>
          <a:xfrm rot="10800000">
            <a:off x="4773694" y="5739886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67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10C07-215D-4B24-A4E3-1F915ECAEEA0}"/>
              </a:ext>
            </a:extLst>
          </p:cNvPr>
          <p:cNvSpPr txBox="1">
            <a:spLocks/>
          </p:cNvSpPr>
          <p:nvPr/>
        </p:nvSpPr>
        <p:spPr>
          <a:xfrm>
            <a:off x="-2634823" y="74254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81243AC-DCF6-4761-8A00-7335A4774243}"/>
              </a:ext>
            </a:extLst>
          </p:cNvPr>
          <p:cNvGrpSpPr/>
          <p:nvPr/>
        </p:nvGrpSpPr>
        <p:grpSpPr>
          <a:xfrm>
            <a:off x="4364347" y="1825352"/>
            <a:ext cx="3532863" cy="4209710"/>
            <a:chOff x="4737812" y="2390015"/>
            <a:chExt cx="3159394" cy="3764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A60DC6-9AA8-44DA-B89F-82891ABD14F1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8A49049-4E92-44D2-B916-BF181D2C72DE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A53A59D6-7F6C-4939-8AB7-EB0F0EDC264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1A55C6A5-166A-41C4-921B-05CD34DDA462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CE538268-B859-451B-BDE8-46F6A6FB73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E63FCCB6-9FD6-4CC8-BDF6-FCB885928986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C8CBA70C-248B-444E-A090-3FE8E44BE1D4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03399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48CD16F5-02E7-4AF6-A763-801A6AFB8023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917D709C-E8E5-4718-B93D-2DE009E92C62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" name="Rounded Rectangle 1">
              <a:extLst>
                <a:ext uri="{FF2B5EF4-FFF2-40B4-BE49-F238E27FC236}">
                  <a16:creationId xmlns:a16="http://schemas.microsoft.com/office/drawing/2014/main" id="{F523E8EB-4FA7-4D02-946C-E921EEA53CA3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3A1A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4913E9E-A4EA-4CE2-8C94-0499DE0F78EF}"/>
              </a:ext>
            </a:extLst>
          </p:cNvPr>
          <p:cNvSpPr txBox="1"/>
          <p:nvPr/>
        </p:nvSpPr>
        <p:spPr>
          <a:xfrm>
            <a:off x="3775195" y="2161448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3A1A4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rgbClr val="03A1A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6DF0E-3096-4892-AAA0-50CE3B099A94}"/>
              </a:ext>
            </a:extLst>
          </p:cNvPr>
          <p:cNvSpPr txBox="1"/>
          <p:nvPr/>
        </p:nvSpPr>
        <p:spPr>
          <a:xfrm>
            <a:off x="7148624" y="17275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39DFF-5D04-4E6C-896E-211F9AC5CC06}"/>
              </a:ext>
            </a:extLst>
          </p:cNvPr>
          <p:cNvSpPr txBox="1"/>
          <p:nvPr/>
        </p:nvSpPr>
        <p:spPr>
          <a:xfrm>
            <a:off x="4496750" y="51873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03399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B51F-3A6C-4302-8554-8164783D93D0}"/>
              </a:ext>
            </a:extLst>
          </p:cNvPr>
          <p:cNvSpPr txBox="1"/>
          <p:nvPr/>
        </p:nvSpPr>
        <p:spPr>
          <a:xfrm>
            <a:off x="7603265" y="395468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280393-E4F3-44C9-9157-33924AD95E45}"/>
              </a:ext>
            </a:extLst>
          </p:cNvPr>
          <p:cNvGrpSpPr/>
          <p:nvPr/>
        </p:nvGrpSpPr>
        <p:grpSpPr>
          <a:xfrm>
            <a:off x="7981492" y="1658689"/>
            <a:ext cx="2948586" cy="815197"/>
            <a:chOff x="1487520" y="1301164"/>
            <a:chExt cx="4380624" cy="8151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210D45-9E71-4880-BF85-AF25D6632B2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004A3E-49EE-440D-8182-72A7DC989122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92FF70-5E6F-4075-BFEB-11E0E3336BC6}"/>
              </a:ext>
            </a:extLst>
          </p:cNvPr>
          <p:cNvGrpSpPr/>
          <p:nvPr/>
        </p:nvGrpSpPr>
        <p:grpSpPr>
          <a:xfrm>
            <a:off x="8434940" y="3985460"/>
            <a:ext cx="2948586" cy="815197"/>
            <a:chOff x="1487520" y="1301164"/>
            <a:chExt cx="4380624" cy="81519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736494-A8CC-4A87-A33E-CF79B0AA4E55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5A0922-3080-49AC-A8F3-FCBD2FCDD07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A6A8E7-95D1-4E7A-8098-C37D27A63A86}"/>
              </a:ext>
            </a:extLst>
          </p:cNvPr>
          <p:cNvGrpSpPr/>
          <p:nvPr/>
        </p:nvGrpSpPr>
        <p:grpSpPr>
          <a:xfrm>
            <a:off x="803309" y="2007959"/>
            <a:ext cx="2971887" cy="815197"/>
            <a:chOff x="1487520" y="1301164"/>
            <a:chExt cx="4380624" cy="81519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0C8E1E-EDE8-4323-9D44-B169ABC7C8D1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726A64-B31D-4CF8-B74B-7E02A85A12F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FB62CD-C3B4-46F9-8B2A-6E482F345105}"/>
              </a:ext>
            </a:extLst>
          </p:cNvPr>
          <p:cNvGrpSpPr/>
          <p:nvPr/>
        </p:nvGrpSpPr>
        <p:grpSpPr>
          <a:xfrm>
            <a:off x="1523031" y="5118490"/>
            <a:ext cx="2971887" cy="815197"/>
            <a:chOff x="1487520" y="1301164"/>
            <a:chExt cx="4380624" cy="81519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25A9DE-ADA1-4A21-8700-BAB2F79219F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EC33E0-BEAC-4D4C-9E0D-23E9FBE868FF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21">
            <a:extLst>
              <a:ext uri="{FF2B5EF4-FFF2-40B4-BE49-F238E27FC236}">
                <a16:creationId xmlns:a16="http://schemas.microsoft.com/office/drawing/2014/main" id="{0BAEA883-162A-4E3A-8552-0C5C4333DD4B}"/>
              </a:ext>
            </a:extLst>
          </p:cNvPr>
          <p:cNvSpPr/>
          <p:nvPr/>
        </p:nvSpPr>
        <p:spPr>
          <a:xfrm rot="20700000">
            <a:off x="5995072" y="2057360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id="{C77FF999-6ECD-4F76-BB02-9F4DE3FF4294}"/>
              </a:ext>
            </a:extLst>
          </p:cNvPr>
          <p:cNvSpPr/>
          <p:nvPr/>
        </p:nvSpPr>
        <p:spPr>
          <a:xfrm>
            <a:off x="6621214" y="3578454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DE0736E1-32C6-43C1-908A-8F699B6B73EE}"/>
              </a:ext>
            </a:extLst>
          </p:cNvPr>
          <p:cNvSpPr/>
          <p:nvPr/>
        </p:nvSpPr>
        <p:spPr>
          <a:xfrm rot="14270044">
            <a:off x="5618410" y="4240541"/>
            <a:ext cx="390293" cy="40656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5" name="Donut 15">
            <a:extLst>
              <a:ext uri="{FF2B5EF4-FFF2-40B4-BE49-F238E27FC236}">
                <a16:creationId xmlns:a16="http://schemas.microsoft.com/office/drawing/2014/main" id="{B33227C7-582A-4D1A-BBC7-D8AF714ECEDC}"/>
              </a:ext>
            </a:extLst>
          </p:cNvPr>
          <p:cNvSpPr/>
          <p:nvPr/>
        </p:nvSpPr>
        <p:spPr>
          <a:xfrm>
            <a:off x="4684884" y="3063987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2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A26D209-AF5D-4B4A-94DB-17E6D2C2BEB2}"/>
              </a:ext>
            </a:extLst>
          </p:cNvPr>
          <p:cNvSpPr txBox="1">
            <a:spLocks/>
          </p:cNvSpPr>
          <p:nvPr/>
        </p:nvSpPr>
        <p:spPr>
          <a:xfrm>
            <a:off x="-2627066" y="72991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4">
            <a:extLst>
              <a:ext uri="{FF2B5EF4-FFF2-40B4-BE49-F238E27FC236}">
                <a16:creationId xmlns:a16="http://schemas.microsoft.com/office/drawing/2014/main" id="{9D73348F-0064-4F5D-A7EC-12818794B7DF}"/>
              </a:ext>
            </a:extLst>
          </p:cNvPr>
          <p:cNvGrpSpPr/>
          <p:nvPr/>
        </p:nvGrpSpPr>
        <p:grpSpPr>
          <a:xfrm flipH="1">
            <a:off x="5909631" y="3475281"/>
            <a:ext cx="3710346" cy="2672527"/>
            <a:chOff x="1016436" y="3876641"/>
            <a:chExt cx="3796962" cy="273491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B52C75D-B202-4613-826D-20C491FBCE1F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BB6807A-F2B9-415B-BEA6-3DB7E51CA32F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ADC74D-6E33-4833-8FD8-7036ECE4EDF2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1042AAA-B408-4ACD-B261-6815140372BB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0" name="그룹 18">
            <a:extLst>
              <a:ext uri="{FF2B5EF4-FFF2-40B4-BE49-F238E27FC236}">
                <a16:creationId xmlns:a16="http://schemas.microsoft.com/office/drawing/2014/main" id="{08D1B3BC-947D-4CE5-9FAC-443CB8D88B38}"/>
              </a:ext>
            </a:extLst>
          </p:cNvPr>
          <p:cNvGrpSpPr/>
          <p:nvPr/>
        </p:nvGrpSpPr>
        <p:grpSpPr>
          <a:xfrm>
            <a:off x="2572031" y="3475281"/>
            <a:ext cx="3710346" cy="2672527"/>
            <a:chOff x="1016436" y="3876641"/>
            <a:chExt cx="3796962" cy="273491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7C85C9B-3229-4D9D-A98A-774C3CB47BE3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771932A-725E-4380-BDC9-E33711E46B9B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4E7E5A-A0AA-4C36-A1A0-385A3320CAFD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EE914A9-BFAB-41EC-B247-C46048237C89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FE216E6F-4856-45BF-B675-7A50FB1281E6}"/>
              </a:ext>
            </a:extLst>
          </p:cNvPr>
          <p:cNvSpPr/>
          <p:nvPr/>
        </p:nvSpPr>
        <p:spPr>
          <a:xfrm>
            <a:off x="5244107" y="2725598"/>
            <a:ext cx="2016176" cy="3408950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D0332E07-84A4-4418-8FC7-E31BC6BEC458}"/>
              </a:ext>
            </a:extLst>
          </p:cNvPr>
          <p:cNvSpPr/>
          <p:nvPr/>
        </p:nvSpPr>
        <p:spPr>
          <a:xfrm rot="8100000">
            <a:off x="5624318" y="129957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04566B-40ED-422B-8217-FDDD3E3ED7F3}"/>
              </a:ext>
            </a:extLst>
          </p:cNvPr>
          <p:cNvGrpSpPr/>
          <p:nvPr/>
        </p:nvGrpSpPr>
        <p:grpSpPr>
          <a:xfrm>
            <a:off x="8593814" y="3658303"/>
            <a:ext cx="2849416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E2848F-E6B0-48A0-A0E7-E9D857CD3F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5C900-1C7D-475A-90E3-E4231986F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6410EE-140C-4743-9DB0-005BDBDB887E}"/>
              </a:ext>
            </a:extLst>
          </p:cNvPr>
          <p:cNvGrpSpPr/>
          <p:nvPr/>
        </p:nvGrpSpPr>
        <p:grpSpPr>
          <a:xfrm>
            <a:off x="8013849" y="2070053"/>
            <a:ext cx="2849416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2EE01-2674-4476-AD72-62258529723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F52734-C3AE-4C2B-BB18-7861B02543A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45914F-7D4F-4DB3-ADCA-BFA015501F23}"/>
              </a:ext>
            </a:extLst>
          </p:cNvPr>
          <p:cNvGrpSpPr/>
          <p:nvPr/>
        </p:nvGrpSpPr>
        <p:grpSpPr>
          <a:xfrm>
            <a:off x="765857" y="3658303"/>
            <a:ext cx="2849416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CAD6E4-C03B-47CB-A0C9-246B6A7FFA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C4A434-8ABA-4FAD-A9A7-1025952E96D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51AF27-2DEE-4269-813F-E891837786C8}"/>
              </a:ext>
            </a:extLst>
          </p:cNvPr>
          <p:cNvGrpSpPr/>
          <p:nvPr/>
        </p:nvGrpSpPr>
        <p:grpSpPr>
          <a:xfrm>
            <a:off x="1330431" y="2070053"/>
            <a:ext cx="2849416" cy="863358"/>
            <a:chOff x="803640" y="3362835"/>
            <a:chExt cx="2059657" cy="8633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094E51-4455-4FD9-B528-1D8954ACD9C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166C39-019B-40C7-B3B0-E53B156B3EF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171051-356F-45E4-9BE6-5C63231969B6}"/>
              </a:ext>
            </a:extLst>
          </p:cNvPr>
          <p:cNvGrpSpPr/>
          <p:nvPr/>
        </p:nvGrpSpPr>
        <p:grpSpPr>
          <a:xfrm>
            <a:off x="7875969" y="1264325"/>
            <a:ext cx="3421576" cy="709769"/>
            <a:chOff x="803640" y="3362835"/>
            <a:chExt cx="2059657" cy="6208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64F69-81AA-4CEB-8885-2A613AADEF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03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BA9752-290E-4401-A177-9C765B63F00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2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ounded Rectangle 1">
            <a:extLst>
              <a:ext uri="{FF2B5EF4-FFF2-40B4-BE49-F238E27FC236}">
                <a16:creationId xmlns:a16="http://schemas.microsoft.com/office/drawing/2014/main" id="{63B3728B-0209-4257-9D8C-A15374FB8F13}"/>
              </a:ext>
            </a:extLst>
          </p:cNvPr>
          <p:cNvSpPr>
            <a:spLocks noChangeAspect="1"/>
          </p:cNvSpPr>
          <p:nvPr/>
        </p:nvSpPr>
        <p:spPr>
          <a:xfrm>
            <a:off x="5927848" y="1590146"/>
            <a:ext cx="342189" cy="343445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32D1AAC7-FC14-48F1-8E03-661BCD6D6358}"/>
              </a:ext>
            </a:extLst>
          </p:cNvPr>
          <p:cNvSpPr/>
          <p:nvPr/>
        </p:nvSpPr>
        <p:spPr>
          <a:xfrm rot="5400000">
            <a:off x="4251959" y="175447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4FDB2593-627C-4F36-961C-313ABC5234AD}"/>
              </a:ext>
            </a:extLst>
          </p:cNvPr>
          <p:cNvSpPr/>
          <p:nvPr/>
        </p:nvSpPr>
        <p:spPr>
          <a:xfrm rot="16200000" flipH="1">
            <a:off x="6990795" y="1754477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id="{21E17C5F-6118-429C-A638-366E71272C12}"/>
              </a:ext>
            </a:extLst>
          </p:cNvPr>
          <p:cNvSpPr/>
          <p:nvPr/>
        </p:nvSpPr>
        <p:spPr>
          <a:xfrm>
            <a:off x="7362830" y="2014451"/>
            <a:ext cx="326821" cy="429298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19FFCB0F-8C2A-4722-BB32-C657E77E8D3B}"/>
              </a:ext>
            </a:extLst>
          </p:cNvPr>
          <p:cNvSpPr>
            <a:spLocks noChangeAspect="1"/>
          </p:cNvSpPr>
          <p:nvPr/>
        </p:nvSpPr>
        <p:spPr>
          <a:xfrm rot="10800000">
            <a:off x="4580246" y="2034394"/>
            <a:ext cx="370408" cy="38941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2A27E7EE-8446-45D7-AC73-EDB34944857E}"/>
              </a:ext>
            </a:extLst>
          </p:cNvPr>
          <p:cNvSpPr/>
          <p:nvPr/>
        </p:nvSpPr>
        <p:spPr>
          <a:xfrm rot="2700000">
            <a:off x="3687779" y="2952933"/>
            <a:ext cx="949254" cy="949254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F359619C-A435-4B89-975F-E43B39277410}"/>
              </a:ext>
            </a:extLst>
          </p:cNvPr>
          <p:cNvSpPr/>
          <p:nvPr/>
        </p:nvSpPr>
        <p:spPr>
          <a:xfrm rot="18900000" flipH="1">
            <a:off x="7554974" y="295293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Trapezoid 10">
            <a:extLst>
              <a:ext uri="{FF2B5EF4-FFF2-40B4-BE49-F238E27FC236}">
                <a16:creationId xmlns:a16="http://schemas.microsoft.com/office/drawing/2014/main" id="{A811FBC0-EBBD-4E35-9D90-273802FCAF9E}"/>
              </a:ext>
            </a:extLst>
          </p:cNvPr>
          <p:cNvSpPr>
            <a:spLocks noChangeAspect="1"/>
          </p:cNvSpPr>
          <p:nvPr/>
        </p:nvSpPr>
        <p:spPr>
          <a:xfrm>
            <a:off x="3994452" y="3244109"/>
            <a:ext cx="367333" cy="366902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06A3C0FA-8F65-462A-B3F1-7A0F2CCC3DFD}"/>
              </a:ext>
            </a:extLst>
          </p:cNvPr>
          <p:cNvSpPr>
            <a:spLocks noChangeAspect="1"/>
          </p:cNvSpPr>
          <p:nvPr/>
        </p:nvSpPr>
        <p:spPr>
          <a:xfrm>
            <a:off x="7856437" y="3221203"/>
            <a:ext cx="346330" cy="4127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2858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941" y="994522"/>
            <a:ext cx="10515600" cy="11812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175808"/>
            <a:ext cx="10515600" cy="3929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6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F3722-5E60-777F-D583-0F4C50046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0480" y="-17145"/>
            <a:ext cx="12252960" cy="6892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9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6567B05-537B-4A27-8383-049D848115A0}"/>
              </a:ext>
            </a:extLst>
          </p:cNvPr>
          <p:cNvSpPr txBox="1">
            <a:spLocks/>
          </p:cNvSpPr>
          <p:nvPr/>
        </p:nvSpPr>
        <p:spPr>
          <a:xfrm>
            <a:off x="249857" y="106625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28">
            <a:extLst>
              <a:ext uri="{FF2B5EF4-FFF2-40B4-BE49-F238E27FC236}">
                <a16:creationId xmlns:a16="http://schemas.microsoft.com/office/drawing/2014/main" id="{8682DECA-40C9-461E-A8C5-4A52AE3EB792}"/>
              </a:ext>
            </a:extLst>
          </p:cNvPr>
          <p:cNvGrpSpPr/>
          <p:nvPr/>
        </p:nvGrpSpPr>
        <p:grpSpPr>
          <a:xfrm>
            <a:off x="1167602" y="3414558"/>
            <a:ext cx="1923380" cy="1010203"/>
            <a:chOff x="721754" y="3414556"/>
            <a:chExt cx="1923380" cy="1010203"/>
          </a:xfrm>
        </p:grpSpPr>
        <p:sp>
          <p:nvSpPr>
            <p:cNvPr id="6" name="Oval 26">
              <a:extLst>
                <a:ext uri="{FF2B5EF4-FFF2-40B4-BE49-F238E27FC236}">
                  <a16:creationId xmlns:a16="http://schemas.microsoft.com/office/drawing/2014/main" id="{AE5AB3C0-F3CE-4171-ABF1-9F7FEF59A695}"/>
                </a:ext>
              </a:extLst>
            </p:cNvPr>
            <p:cNvSpPr/>
            <p:nvPr/>
          </p:nvSpPr>
          <p:spPr>
            <a:xfrm>
              <a:off x="721754" y="3414556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6B8A1-35A7-4EAF-AEDA-FE7D5210E081}"/>
                </a:ext>
              </a:extLst>
            </p:cNvPr>
            <p:cNvSpPr/>
            <p:nvPr/>
          </p:nvSpPr>
          <p:spPr>
            <a:xfrm>
              <a:off x="804223" y="3577657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그룹 29">
            <a:extLst>
              <a:ext uri="{FF2B5EF4-FFF2-40B4-BE49-F238E27FC236}">
                <a16:creationId xmlns:a16="http://schemas.microsoft.com/office/drawing/2014/main" id="{BE07F0F7-2AE8-4725-8231-DAFD6EC023A9}"/>
              </a:ext>
            </a:extLst>
          </p:cNvPr>
          <p:cNvGrpSpPr/>
          <p:nvPr/>
        </p:nvGrpSpPr>
        <p:grpSpPr>
          <a:xfrm>
            <a:off x="3151802" y="3414558"/>
            <a:ext cx="1923380" cy="1010203"/>
            <a:chOff x="2654071" y="3402360"/>
            <a:chExt cx="1923380" cy="1010203"/>
          </a:xfrm>
        </p:grpSpPr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D8156C83-DFB6-4DFC-B643-671820978A56}"/>
                </a:ext>
              </a:extLst>
            </p:cNvPr>
            <p:cNvSpPr/>
            <p:nvPr/>
          </p:nvSpPr>
          <p:spPr>
            <a:xfrm>
              <a:off x="2654071" y="3402360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84A6012-287B-4AC5-86D6-A5AAA37AB4AA}"/>
                </a:ext>
              </a:extLst>
            </p:cNvPr>
            <p:cNvSpPr/>
            <p:nvPr/>
          </p:nvSpPr>
          <p:spPr>
            <a:xfrm>
              <a:off x="2723267" y="3565461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그룹 31">
            <a:extLst>
              <a:ext uri="{FF2B5EF4-FFF2-40B4-BE49-F238E27FC236}">
                <a16:creationId xmlns:a16="http://schemas.microsoft.com/office/drawing/2014/main" id="{7236365A-D758-428A-977D-2F1FABFC85D0}"/>
              </a:ext>
            </a:extLst>
          </p:cNvPr>
          <p:cNvGrpSpPr/>
          <p:nvPr/>
        </p:nvGrpSpPr>
        <p:grpSpPr>
          <a:xfrm>
            <a:off x="5136002" y="3414558"/>
            <a:ext cx="1923380" cy="1010203"/>
            <a:chOff x="4586388" y="3390164"/>
            <a:chExt cx="1923380" cy="1010203"/>
          </a:xfrm>
        </p:grpSpPr>
        <p:sp>
          <p:nvSpPr>
            <p:cNvPr id="12" name="Oval 26">
              <a:extLst>
                <a:ext uri="{FF2B5EF4-FFF2-40B4-BE49-F238E27FC236}">
                  <a16:creationId xmlns:a16="http://schemas.microsoft.com/office/drawing/2014/main" id="{181DD4D6-8877-4842-BE85-938153227D39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0DF0C0-FF0B-4E9C-A4E6-FBA80F7102ED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0F6BCEB6-C997-40A6-908C-904BC7FAE77E}"/>
              </a:ext>
            </a:extLst>
          </p:cNvPr>
          <p:cNvGrpSpPr/>
          <p:nvPr/>
        </p:nvGrpSpPr>
        <p:grpSpPr>
          <a:xfrm>
            <a:off x="7120201" y="3414558"/>
            <a:ext cx="1923380" cy="1010203"/>
            <a:chOff x="6518705" y="3377968"/>
            <a:chExt cx="1923380" cy="1010203"/>
          </a:xfrm>
        </p:grpSpPr>
        <p:sp>
          <p:nvSpPr>
            <p:cNvPr id="15" name="Oval 26">
              <a:extLst>
                <a:ext uri="{FF2B5EF4-FFF2-40B4-BE49-F238E27FC236}">
                  <a16:creationId xmlns:a16="http://schemas.microsoft.com/office/drawing/2014/main" id="{F4601C44-3E97-47D6-B8AF-14C06F81E3F7}"/>
                </a:ext>
              </a:extLst>
            </p:cNvPr>
            <p:cNvSpPr/>
            <p:nvPr/>
          </p:nvSpPr>
          <p:spPr>
            <a:xfrm>
              <a:off x="6518705" y="3377968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DB69F43-1943-4613-B81C-56F2579F24E6}"/>
                </a:ext>
              </a:extLst>
            </p:cNvPr>
            <p:cNvSpPr/>
            <p:nvPr/>
          </p:nvSpPr>
          <p:spPr>
            <a:xfrm>
              <a:off x="6587901" y="3541069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0EC4E8-BD36-40AE-96CF-4B91B0114FCC}"/>
              </a:ext>
            </a:extLst>
          </p:cNvPr>
          <p:cNvSpPr txBox="1"/>
          <p:nvPr/>
        </p:nvSpPr>
        <p:spPr>
          <a:xfrm>
            <a:off x="19234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AD7EE-1E7E-4F25-86C6-5876A851234E}"/>
              </a:ext>
            </a:extLst>
          </p:cNvPr>
          <p:cNvSpPr txBox="1"/>
          <p:nvPr/>
        </p:nvSpPr>
        <p:spPr>
          <a:xfrm>
            <a:off x="39076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003CC-F232-4923-BDA4-48B4CBB0E1BD}"/>
              </a:ext>
            </a:extLst>
          </p:cNvPr>
          <p:cNvSpPr txBox="1"/>
          <p:nvPr/>
        </p:nvSpPr>
        <p:spPr>
          <a:xfrm>
            <a:off x="58918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3A8DA-D51E-48BC-9209-884C17D65438}"/>
              </a:ext>
            </a:extLst>
          </p:cNvPr>
          <p:cNvSpPr txBox="1"/>
          <p:nvPr/>
        </p:nvSpPr>
        <p:spPr>
          <a:xfrm>
            <a:off x="78760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4DAC0A-AADB-4F2D-84CC-EF3DB78E2E40}"/>
              </a:ext>
            </a:extLst>
          </p:cNvPr>
          <p:cNvGrpSpPr/>
          <p:nvPr/>
        </p:nvGrpSpPr>
        <p:grpSpPr>
          <a:xfrm>
            <a:off x="7172102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56B542-01FC-464A-93AA-CDCFF58A24C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EE3035-F4F5-452E-881E-79E45CCFC7E7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C00-7995-4532-8BFD-F617007A9373}"/>
              </a:ext>
            </a:extLst>
          </p:cNvPr>
          <p:cNvGrpSpPr/>
          <p:nvPr/>
        </p:nvGrpSpPr>
        <p:grpSpPr>
          <a:xfrm>
            <a:off x="51879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BEDE60-B13E-45BE-8FA9-E0E72681C95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81427-7604-41A3-B584-DDBE8EF333F5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660BAB-412F-471E-803B-3B68258A8837}"/>
              </a:ext>
            </a:extLst>
          </p:cNvPr>
          <p:cNvGrpSpPr/>
          <p:nvPr/>
        </p:nvGrpSpPr>
        <p:grpSpPr>
          <a:xfrm>
            <a:off x="3203704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B71F99-9F40-43C1-B219-7BE6AB7CA504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EC46BD-C1E6-43BC-AF15-82AB9EF9DBA1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C422BE-FEC7-4AB6-B4F7-EBDC35801990}"/>
              </a:ext>
            </a:extLst>
          </p:cNvPr>
          <p:cNvGrpSpPr/>
          <p:nvPr/>
        </p:nvGrpSpPr>
        <p:grpSpPr>
          <a:xfrm>
            <a:off x="1219506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E025E3-9C87-4181-8F1D-B67F677E68A2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6E1B0-59C9-46AF-9608-4DF14934F80B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37">
            <a:extLst>
              <a:ext uri="{FF2B5EF4-FFF2-40B4-BE49-F238E27FC236}">
                <a16:creationId xmlns:a16="http://schemas.microsoft.com/office/drawing/2014/main" id="{8D9E6C43-ECB4-429E-9A79-EC1582C12CBB}"/>
              </a:ext>
            </a:extLst>
          </p:cNvPr>
          <p:cNvGrpSpPr/>
          <p:nvPr/>
        </p:nvGrpSpPr>
        <p:grpSpPr>
          <a:xfrm>
            <a:off x="9104400" y="3414558"/>
            <a:ext cx="1923380" cy="1010203"/>
            <a:chOff x="4586388" y="3390164"/>
            <a:chExt cx="1923380" cy="1010203"/>
          </a:xfrm>
        </p:grpSpPr>
        <p:sp>
          <p:nvSpPr>
            <p:cNvPr id="34" name="Oval 26">
              <a:extLst>
                <a:ext uri="{FF2B5EF4-FFF2-40B4-BE49-F238E27FC236}">
                  <a16:creationId xmlns:a16="http://schemas.microsoft.com/office/drawing/2014/main" id="{B0556707-E927-4953-99F5-482F57137360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id="{9C142180-14CB-4FCB-B3C5-087A81A4396B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123C772-064B-4334-8FAC-37CD804A2B19}"/>
              </a:ext>
            </a:extLst>
          </p:cNvPr>
          <p:cNvSpPr txBox="1"/>
          <p:nvPr/>
        </p:nvSpPr>
        <p:spPr>
          <a:xfrm>
            <a:off x="98602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6ABC8326-17D5-4D55-8E56-7982DE7BAB57}"/>
              </a:ext>
            </a:extLst>
          </p:cNvPr>
          <p:cNvGrpSpPr/>
          <p:nvPr/>
        </p:nvGrpSpPr>
        <p:grpSpPr>
          <a:xfrm>
            <a:off x="91563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A6414A-1903-423F-B8C6-E3CD7005F87B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60296E-99FD-40A4-81EB-962E5E4668EF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30">
            <a:extLst>
              <a:ext uri="{FF2B5EF4-FFF2-40B4-BE49-F238E27FC236}">
                <a16:creationId xmlns:a16="http://schemas.microsoft.com/office/drawing/2014/main" id="{537C45D9-9C6B-4CEA-BF41-5A256F78BBD4}"/>
              </a:ext>
            </a:extLst>
          </p:cNvPr>
          <p:cNvSpPr/>
          <p:nvPr/>
        </p:nvSpPr>
        <p:spPr>
          <a:xfrm>
            <a:off x="3424079" y="3766760"/>
            <a:ext cx="282045" cy="28122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B46AA7D5-D0D6-481F-8C49-3CC5FA5B0455}"/>
              </a:ext>
            </a:extLst>
          </p:cNvPr>
          <p:cNvSpPr/>
          <p:nvPr/>
        </p:nvSpPr>
        <p:spPr>
          <a:xfrm>
            <a:off x="1433923" y="3768942"/>
            <a:ext cx="308556" cy="30855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Rectangle 130">
            <a:extLst>
              <a:ext uri="{FF2B5EF4-FFF2-40B4-BE49-F238E27FC236}">
                <a16:creationId xmlns:a16="http://schemas.microsoft.com/office/drawing/2014/main" id="{F7C3ACEA-EDA0-42D2-ABA7-89661A29A346}"/>
              </a:ext>
            </a:extLst>
          </p:cNvPr>
          <p:cNvSpPr/>
          <p:nvPr/>
        </p:nvSpPr>
        <p:spPr>
          <a:xfrm>
            <a:off x="9369392" y="3771932"/>
            <a:ext cx="300884" cy="302250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Isosceles Triangle 8">
            <a:extLst>
              <a:ext uri="{FF2B5EF4-FFF2-40B4-BE49-F238E27FC236}">
                <a16:creationId xmlns:a16="http://schemas.microsoft.com/office/drawing/2014/main" id="{F16D997F-29AF-45CF-ABEF-57B3CC469DE0}"/>
              </a:ext>
            </a:extLst>
          </p:cNvPr>
          <p:cNvSpPr/>
          <p:nvPr/>
        </p:nvSpPr>
        <p:spPr>
          <a:xfrm rot="16200000">
            <a:off x="7391118" y="3754419"/>
            <a:ext cx="277302" cy="330617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4" name="Donut 39">
            <a:extLst>
              <a:ext uri="{FF2B5EF4-FFF2-40B4-BE49-F238E27FC236}">
                <a16:creationId xmlns:a16="http://schemas.microsoft.com/office/drawing/2014/main" id="{45218D8B-2F34-486A-8EE2-24381E6A7B98}"/>
              </a:ext>
            </a:extLst>
          </p:cNvPr>
          <p:cNvSpPr/>
          <p:nvPr/>
        </p:nvSpPr>
        <p:spPr>
          <a:xfrm>
            <a:off x="5372715" y="3746825"/>
            <a:ext cx="359332" cy="3593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947E14-C3ED-4734-8FBD-05DF491BDEAE}"/>
              </a:ext>
            </a:extLst>
          </p:cNvPr>
          <p:cNvSpPr txBox="1">
            <a:spLocks/>
          </p:cNvSpPr>
          <p:nvPr/>
        </p:nvSpPr>
        <p:spPr>
          <a:xfrm>
            <a:off x="485140" y="93775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817E70E7-4CCC-4BAB-9E05-01336A4B7BD8}"/>
              </a:ext>
            </a:extLst>
          </p:cNvPr>
          <p:cNvGrpSpPr/>
          <p:nvPr/>
        </p:nvGrpSpPr>
        <p:grpSpPr>
          <a:xfrm>
            <a:off x="5063504" y="1842113"/>
            <a:ext cx="2156062" cy="4206297"/>
            <a:chOff x="3539504" y="1812927"/>
            <a:chExt cx="2156062" cy="42062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21998A-834A-4CC3-A6E2-648B58FBBDF2}"/>
                </a:ext>
              </a:extLst>
            </p:cNvPr>
            <p:cNvGrpSpPr/>
            <p:nvPr/>
          </p:nvGrpSpPr>
          <p:grpSpPr>
            <a:xfrm>
              <a:off x="4080222" y="5227134"/>
              <a:ext cx="1074452" cy="792090"/>
              <a:chOff x="3773268" y="4911608"/>
              <a:chExt cx="922956" cy="1004233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0811DCE0-9C84-42F2-91D8-F2BF6198414D}"/>
                  </a:ext>
                </a:extLst>
              </p:cNvPr>
              <p:cNvSpPr/>
              <p:nvPr/>
            </p:nvSpPr>
            <p:spPr>
              <a:xfrm rot="10800000">
                <a:off x="3773268" y="4911608"/>
                <a:ext cx="922956" cy="1004233"/>
              </a:xfrm>
              <a:prstGeom prst="trapezoid">
                <a:avLst>
                  <a:gd name="adj" fmla="val 78876"/>
                </a:avLst>
              </a:prstGeom>
              <a:solidFill>
                <a:srgbClr val="F5B317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496D27D3-05E0-4382-A592-FCDFE5B68FAB}"/>
                  </a:ext>
                </a:extLst>
              </p:cNvPr>
              <p:cNvSpPr/>
              <p:nvPr/>
            </p:nvSpPr>
            <p:spPr>
              <a:xfrm rot="10800000" flipH="1">
                <a:off x="4132972" y="5714655"/>
                <a:ext cx="213694" cy="184219"/>
              </a:xfrm>
              <a:prstGeom prst="triangle">
                <a:avLst/>
              </a:prstGeom>
              <a:solidFill>
                <a:srgbClr val="5768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AF7FE4-E331-4C51-9043-552769C79CEB}"/>
                </a:ext>
              </a:extLst>
            </p:cNvPr>
            <p:cNvGrpSpPr/>
            <p:nvPr/>
          </p:nvGrpSpPr>
          <p:grpSpPr>
            <a:xfrm>
              <a:off x="3539504" y="4043430"/>
              <a:ext cx="757285" cy="1249932"/>
              <a:chOff x="3319643" y="3717032"/>
              <a:chExt cx="641101" cy="1058168"/>
            </a:xfrm>
          </p:grpSpPr>
          <p:sp>
            <p:nvSpPr>
              <p:cNvPr id="20" name="Round Same Side Corner Rectangle 3">
                <a:extLst>
                  <a:ext uri="{FF2B5EF4-FFF2-40B4-BE49-F238E27FC236}">
                    <a16:creationId xmlns:a16="http://schemas.microsoft.com/office/drawing/2014/main" id="{FF69DF53-8B77-432E-8C9F-35C0A56DAF42}"/>
                  </a:ext>
                </a:extLst>
              </p:cNvPr>
              <p:cNvSpPr/>
              <p:nvPr/>
            </p:nvSpPr>
            <p:spPr>
              <a:xfrm rot="10800000">
                <a:off x="3777403" y="4005064"/>
                <a:ext cx="183341" cy="770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F049692-F868-425E-A902-7B7844FE2388}"/>
                  </a:ext>
                </a:extLst>
              </p:cNvPr>
              <p:cNvSpPr/>
              <p:nvPr/>
            </p:nvSpPr>
            <p:spPr>
              <a:xfrm>
                <a:off x="3319643" y="37170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4392C5-1038-4F39-A252-2378F368B8EE}"/>
                </a:ext>
              </a:extLst>
            </p:cNvPr>
            <p:cNvGrpSpPr/>
            <p:nvPr/>
          </p:nvGrpSpPr>
          <p:grpSpPr>
            <a:xfrm>
              <a:off x="3753192" y="2929372"/>
              <a:ext cx="756214" cy="2363990"/>
              <a:chOff x="3503484" y="2773890"/>
              <a:chExt cx="640195" cy="2001310"/>
            </a:xfrm>
          </p:grpSpPr>
          <p:sp>
            <p:nvSpPr>
              <p:cNvPr id="18" name="Round Same Side Corner Rectangle 8">
                <a:extLst>
                  <a:ext uri="{FF2B5EF4-FFF2-40B4-BE49-F238E27FC236}">
                    <a16:creationId xmlns:a16="http://schemas.microsoft.com/office/drawing/2014/main" id="{0C2AB94A-61C6-46FB-A979-C8C476AD209E}"/>
                  </a:ext>
                </a:extLst>
              </p:cNvPr>
              <p:cNvSpPr/>
              <p:nvPr/>
            </p:nvSpPr>
            <p:spPr>
              <a:xfrm rot="10800000">
                <a:off x="3960338" y="3061922"/>
                <a:ext cx="183341" cy="1713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0F0923F-AEB8-4425-A2B4-F2C9AACAA4EC}"/>
                  </a:ext>
                </a:extLst>
              </p:cNvPr>
              <p:cNvSpPr/>
              <p:nvPr/>
            </p:nvSpPr>
            <p:spPr>
              <a:xfrm>
                <a:off x="3503484" y="277389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B35830B-C01A-4AC5-9961-37544DB50061}"/>
                </a:ext>
              </a:extLst>
            </p:cNvPr>
            <p:cNvGrpSpPr/>
            <p:nvPr/>
          </p:nvGrpSpPr>
          <p:grpSpPr>
            <a:xfrm>
              <a:off x="3964995" y="1812927"/>
              <a:ext cx="758121" cy="3478053"/>
              <a:chOff x="3684808" y="1830748"/>
              <a:chExt cx="641809" cy="2944452"/>
            </a:xfrm>
          </p:grpSpPr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id="{36F28C65-ADBA-4474-A77D-20142833D4B3}"/>
                  </a:ext>
                </a:extLst>
              </p:cNvPr>
              <p:cNvSpPr/>
              <p:nvPr/>
            </p:nvSpPr>
            <p:spPr>
              <a:xfrm rot="10800000">
                <a:off x="4143276" y="2118780"/>
                <a:ext cx="183341" cy="26564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D7C256-CDD6-48E9-9817-A2003BCF780A}"/>
                  </a:ext>
                </a:extLst>
              </p:cNvPr>
              <p:cNvSpPr/>
              <p:nvPr/>
            </p:nvSpPr>
            <p:spPr>
              <a:xfrm>
                <a:off x="3684808" y="183074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761761-7F62-4555-BABF-81AE87BCA904}"/>
                </a:ext>
              </a:extLst>
            </p:cNvPr>
            <p:cNvGrpSpPr/>
            <p:nvPr/>
          </p:nvGrpSpPr>
          <p:grpSpPr>
            <a:xfrm>
              <a:off x="4722442" y="2372338"/>
              <a:ext cx="754721" cy="2921023"/>
              <a:chOff x="4326213" y="2302319"/>
              <a:chExt cx="638931" cy="2472881"/>
            </a:xfrm>
          </p:grpSpPr>
          <p:sp>
            <p:nvSpPr>
              <p:cNvPr id="14" name="Round Same Side Corner Rectangle 10">
                <a:extLst>
                  <a:ext uri="{FF2B5EF4-FFF2-40B4-BE49-F238E27FC236}">
                    <a16:creationId xmlns:a16="http://schemas.microsoft.com/office/drawing/2014/main" id="{52B766D4-231C-4A2C-BF0F-3B02C1650AA1}"/>
                  </a:ext>
                </a:extLst>
              </p:cNvPr>
              <p:cNvSpPr/>
              <p:nvPr/>
            </p:nvSpPr>
            <p:spPr>
              <a:xfrm rot="10800000">
                <a:off x="4326213" y="2590351"/>
                <a:ext cx="183341" cy="21848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1338E8B-8AE8-43B8-AD57-B61D31E77176}"/>
                  </a:ext>
                </a:extLst>
              </p:cNvPr>
              <p:cNvSpPr/>
              <p:nvPr/>
            </p:nvSpPr>
            <p:spPr>
              <a:xfrm>
                <a:off x="4389080" y="2302319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4BD123-569C-4B82-84A2-09B27B6973BC}"/>
                </a:ext>
              </a:extLst>
            </p:cNvPr>
            <p:cNvGrpSpPr/>
            <p:nvPr/>
          </p:nvGrpSpPr>
          <p:grpSpPr>
            <a:xfrm>
              <a:off x="4938107" y="3486400"/>
              <a:ext cx="757459" cy="1806962"/>
              <a:chOff x="4509151" y="3245461"/>
              <a:chExt cx="641249" cy="1529739"/>
            </a:xfrm>
          </p:grpSpPr>
          <p:sp>
            <p:nvSpPr>
              <p:cNvPr id="12" name="Round Same Side Corner Rectangle 11">
                <a:extLst>
                  <a:ext uri="{FF2B5EF4-FFF2-40B4-BE49-F238E27FC236}">
                    <a16:creationId xmlns:a16="http://schemas.microsoft.com/office/drawing/2014/main" id="{AE2E3F44-BF54-44F6-9236-CF1F70A65D80}"/>
                  </a:ext>
                </a:extLst>
              </p:cNvPr>
              <p:cNvSpPr/>
              <p:nvPr/>
            </p:nvSpPr>
            <p:spPr>
              <a:xfrm rot="10800000">
                <a:off x="4509151" y="3533493"/>
                <a:ext cx="183341" cy="12417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FC0F60-52D6-49AC-B8CE-47AC8053F0CB}"/>
                  </a:ext>
                </a:extLst>
              </p:cNvPr>
              <p:cNvSpPr/>
              <p:nvPr/>
            </p:nvSpPr>
            <p:spPr>
              <a:xfrm>
                <a:off x="4574336" y="3245461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327EC2-9499-4842-BE7F-44553F772B37}"/>
              </a:ext>
            </a:extLst>
          </p:cNvPr>
          <p:cNvGrpSpPr/>
          <p:nvPr/>
        </p:nvGrpSpPr>
        <p:grpSpPr>
          <a:xfrm>
            <a:off x="7275220" y="2366158"/>
            <a:ext cx="3852000" cy="719450"/>
            <a:chOff x="395534" y="3737445"/>
            <a:chExt cx="3972999" cy="7194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CD18B-C37C-454B-9118-E9E87DB6713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EE12E8-7FFB-491E-9C10-D6F866B3BC84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787128-2844-4ED7-B6A0-1ADB6AC24560}"/>
              </a:ext>
            </a:extLst>
          </p:cNvPr>
          <p:cNvGrpSpPr/>
          <p:nvPr/>
        </p:nvGrpSpPr>
        <p:grpSpPr>
          <a:xfrm>
            <a:off x="7536161" y="3492230"/>
            <a:ext cx="3852000" cy="719450"/>
            <a:chOff x="395534" y="3737445"/>
            <a:chExt cx="3972999" cy="7194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4F7090-32CC-4F0C-B236-DBC03BD5893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F3E6D8-7890-4E48-A4DF-F0425EA596F6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312646-9750-4616-92EF-1766E6798326}"/>
              </a:ext>
            </a:extLst>
          </p:cNvPr>
          <p:cNvGrpSpPr/>
          <p:nvPr/>
        </p:nvGrpSpPr>
        <p:grpSpPr>
          <a:xfrm>
            <a:off x="1310499" y="1803122"/>
            <a:ext cx="3852000" cy="719450"/>
            <a:chOff x="395534" y="3737445"/>
            <a:chExt cx="3972999" cy="71945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2485B6-0861-410D-B3D1-252EAD13084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D844D19-3882-47C6-BF96-A5A7263924BC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6CBA6C-6CF5-4820-82A9-B3431ECAF966}"/>
              </a:ext>
            </a:extLst>
          </p:cNvPr>
          <p:cNvGrpSpPr/>
          <p:nvPr/>
        </p:nvGrpSpPr>
        <p:grpSpPr>
          <a:xfrm>
            <a:off x="1092507" y="2929194"/>
            <a:ext cx="3852000" cy="719450"/>
            <a:chOff x="395534" y="3737445"/>
            <a:chExt cx="3972999" cy="7194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55EDDF-F4F2-4B49-B307-C78A856E851D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CEFA8C-7304-47E4-A636-CF94B2FF3BC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DA41DE-F817-4662-9FA0-BEEB6D835269}"/>
              </a:ext>
            </a:extLst>
          </p:cNvPr>
          <p:cNvGrpSpPr/>
          <p:nvPr/>
        </p:nvGrpSpPr>
        <p:grpSpPr>
          <a:xfrm>
            <a:off x="866516" y="4055265"/>
            <a:ext cx="3852000" cy="719450"/>
            <a:chOff x="395534" y="3737445"/>
            <a:chExt cx="3972999" cy="7194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8066A7-4DAA-445A-9A20-88071E179023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36015A-DC57-4BB5-86B3-AD93325C6A2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27457CA9-A56B-4306-892A-05826319991E}"/>
              </a:ext>
            </a:extLst>
          </p:cNvPr>
          <p:cNvSpPr/>
          <p:nvPr/>
        </p:nvSpPr>
        <p:spPr>
          <a:xfrm flipH="1">
            <a:off x="6503590" y="2623910"/>
            <a:ext cx="335781" cy="27699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519266FE-F016-4FB2-956F-DEA1B2094CCB}"/>
              </a:ext>
            </a:extLst>
          </p:cNvPr>
          <p:cNvSpPr/>
          <p:nvPr/>
        </p:nvSpPr>
        <p:spPr>
          <a:xfrm rot="18805991">
            <a:off x="5433711" y="3131092"/>
            <a:ext cx="343335" cy="339752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130">
            <a:extLst>
              <a:ext uri="{FF2B5EF4-FFF2-40B4-BE49-F238E27FC236}">
                <a16:creationId xmlns:a16="http://schemas.microsoft.com/office/drawing/2014/main" id="{105A682F-85C0-452E-8DF6-E062AFD6C90C}"/>
              </a:ext>
            </a:extLst>
          </p:cNvPr>
          <p:cNvSpPr/>
          <p:nvPr/>
        </p:nvSpPr>
        <p:spPr>
          <a:xfrm>
            <a:off x="5684175" y="2040914"/>
            <a:ext cx="290101" cy="29141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BDC4783B-E591-4ADB-B951-392A2199EC9D}"/>
              </a:ext>
            </a:extLst>
          </p:cNvPr>
          <p:cNvSpPr/>
          <p:nvPr/>
        </p:nvSpPr>
        <p:spPr>
          <a:xfrm>
            <a:off x="6752329" y="3695931"/>
            <a:ext cx="285381" cy="28491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id="{F2D44DC4-68E9-420B-87FB-9212DAA0BEFC}"/>
              </a:ext>
            </a:extLst>
          </p:cNvPr>
          <p:cNvSpPr>
            <a:spLocks noChangeAspect="1"/>
          </p:cNvSpPr>
          <p:nvPr/>
        </p:nvSpPr>
        <p:spPr>
          <a:xfrm>
            <a:off x="5284738" y="4234730"/>
            <a:ext cx="243278" cy="35146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8DF276-6678-4394-96DD-8DC30C90729E}"/>
              </a:ext>
            </a:extLst>
          </p:cNvPr>
          <p:cNvGrpSpPr/>
          <p:nvPr/>
        </p:nvGrpSpPr>
        <p:grpSpPr>
          <a:xfrm>
            <a:off x="1113490" y="598506"/>
            <a:ext cx="3921998" cy="5576040"/>
            <a:chOff x="1105009" y="665240"/>
            <a:chExt cx="3688534" cy="52441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3E292DE-C646-410F-9A1B-2F4CDEFC07BE}"/>
                </a:ext>
              </a:extLst>
            </p:cNvPr>
            <p:cNvSpPr>
              <a:spLocks/>
            </p:cNvSpPr>
            <p:nvPr/>
          </p:nvSpPr>
          <p:spPr bwMode="auto">
            <a:xfrm rot="410959" flipH="1">
              <a:off x="1522252" y="1773885"/>
              <a:ext cx="2854049" cy="4135471"/>
            </a:xfrm>
            <a:custGeom>
              <a:avLst/>
              <a:gdLst>
                <a:gd name="connsiteX0" fmla="*/ 1696267 w 2854049"/>
                <a:gd name="connsiteY0" fmla="*/ 3431657 h 4135471"/>
                <a:gd name="connsiteX1" fmla="*/ 1344360 w 2854049"/>
                <a:gd name="connsiteY1" fmla="*/ 3783564 h 4135471"/>
                <a:gd name="connsiteX2" fmla="*/ 1696267 w 2854049"/>
                <a:gd name="connsiteY2" fmla="*/ 4135471 h 4135471"/>
                <a:gd name="connsiteX3" fmla="*/ 2048174 w 2854049"/>
                <a:gd name="connsiteY3" fmla="*/ 3783564 h 4135471"/>
                <a:gd name="connsiteX4" fmla="*/ 1696267 w 2854049"/>
                <a:gd name="connsiteY4" fmla="*/ 3431657 h 4135471"/>
                <a:gd name="connsiteX5" fmla="*/ 1470680 w 2854049"/>
                <a:gd name="connsiteY5" fmla="*/ 0 h 4135471"/>
                <a:gd name="connsiteX6" fmla="*/ 1360088 w 2854049"/>
                <a:gd name="connsiteY6" fmla="*/ 9020 h 4135471"/>
                <a:gd name="connsiteX7" fmla="*/ 1082638 w 2854049"/>
                <a:gd name="connsiteY7" fmla="*/ 72152 h 4135471"/>
                <a:gd name="connsiteX8" fmla="*/ 1000179 w 2854049"/>
                <a:gd name="connsiteY8" fmla="*/ 103217 h 4135471"/>
                <a:gd name="connsiteX9" fmla="*/ 918691 w 2854049"/>
                <a:gd name="connsiteY9" fmla="*/ 138291 h 4135471"/>
                <a:gd name="connsiteX10" fmla="*/ 839141 w 2854049"/>
                <a:gd name="connsiteY10" fmla="*/ 180379 h 4135471"/>
                <a:gd name="connsiteX11" fmla="*/ 765414 w 2854049"/>
                <a:gd name="connsiteY11" fmla="*/ 227479 h 4135471"/>
                <a:gd name="connsiteX12" fmla="*/ 694595 w 2854049"/>
                <a:gd name="connsiteY12" fmla="*/ 280591 h 4135471"/>
                <a:gd name="connsiteX13" fmla="*/ 629599 w 2854049"/>
                <a:gd name="connsiteY13" fmla="*/ 338714 h 4135471"/>
                <a:gd name="connsiteX14" fmla="*/ 569452 w 2854049"/>
                <a:gd name="connsiteY14" fmla="*/ 401847 h 4135471"/>
                <a:gd name="connsiteX15" fmla="*/ 515126 w 2854049"/>
                <a:gd name="connsiteY15" fmla="*/ 470992 h 4135471"/>
                <a:gd name="connsiteX16" fmla="*/ 467591 w 2854049"/>
                <a:gd name="connsiteY16" fmla="*/ 544147 h 4135471"/>
                <a:gd name="connsiteX17" fmla="*/ 426847 w 2854049"/>
                <a:gd name="connsiteY17" fmla="*/ 622311 h 4135471"/>
                <a:gd name="connsiteX18" fmla="*/ 392893 w 2854049"/>
                <a:gd name="connsiteY18" fmla="*/ 706488 h 4135471"/>
                <a:gd name="connsiteX19" fmla="*/ 338568 w 2854049"/>
                <a:gd name="connsiteY19" fmla="*/ 937976 h 4135471"/>
                <a:gd name="connsiteX20" fmla="*/ 333717 w 2854049"/>
                <a:gd name="connsiteY20" fmla="*/ 994094 h 4135471"/>
                <a:gd name="connsiteX21" fmla="*/ 331776 w 2854049"/>
                <a:gd name="connsiteY21" fmla="*/ 1047206 h 4135471"/>
                <a:gd name="connsiteX22" fmla="*/ 333717 w 2854049"/>
                <a:gd name="connsiteY22" fmla="*/ 1096308 h 4135471"/>
                <a:gd name="connsiteX23" fmla="*/ 334686 w 2854049"/>
                <a:gd name="connsiteY23" fmla="*/ 1145413 h 4135471"/>
                <a:gd name="connsiteX24" fmla="*/ 334686 w 2854049"/>
                <a:gd name="connsiteY24" fmla="*/ 1191509 h 4135471"/>
                <a:gd name="connsiteX25" fmla="*/ 329836 w 2854049"/>
                <a:gd name="connsiteY25" fmla="*/ 1234599 h 4135471"/>
                <a:gd name="connsiteX26" fmla="*/ 315284 w 2854049"/>
                <a:gd name="connsiteY26" fmla="*/ 1278693 h 4135471"/>
                <a:gd name="connsiteX27" fmla="*/ 289092 w 2854049"/>
                <a:gd name="connsiteY27" fmla="*/ 1331805 h 4135471"/>
                <a:gd name="connsiteX28" fmla="*/ 257078 w 2854049"/>
                <a:gd name="connsiteY28" fmla="*/ 1380908 h 4135471"/>
                <a:gd name="connsiteX29" fmla="*/ 222155 w 2854049"/>
                <a:gd name="connsiteY29" fmla="*/ 1423998 h 4135471"/>
                <a:gd name="connsiteX30" fmla="*/ 185291 w 2854049"/>
                <a:gd name="connsiteY30" fmla="*/ 1468092 h 4135471"/>
                <a:gd name="connsiteX31" fmla="*/ 146487 w 2854049"/>
                <a:gd name="connsiteY31" fmla="*/ 1508176 h 4135471"/>
                <a:gd name="connsiteX32" fmla="*/ 107683 w 2854049"/>
                <a:gd name="connsiteY32" fmla="*/ 1548261 h 4135471"/>
                <a:gd name="connsiteX33" fmla="*/ 70819 w 2854049"/>
                <a:gd name="connsiteY33" fmla="*/ 1592354 h 4135471"/>
                <a:gd name="connsiteX34" fmla="*/ 58206 w 2854049"/>
                <a:gd name="connsiteY34" fmla="*/ 1604378 h 4135471"/>
                <a:gd name="connsiteX35" fmla="*/ 42684 w 2854049"/>
                <a:gd name="connsiteY35" fmla="*/ 1619410 h 4135471"/>
                <a:gd name="connsiteX36" fmla="*/ 26193 w 2854049"/>
                <a:gd name="connsiteY36" fmla="*/ 1637448 h 4135471"/>
                <a:gd name="connsiteX37" fmla="*/ 12611 w 2854049"/>
                <a:gd name="connsiteY37" fmla="*/ 1655486 h 4135471"/>
                <a:gd name="connsiteX38" fmla="*/ 3882 w 2854049"/>
                <a:gd name="connsiteY38" fmla="*/ 1677533 h 4135471"/>
                <a:gd name="connsiteX39" fmla="*/ 0 w 2854049"/>
                <a:gd name="connsiteY39" fmla="*/ 1701583 h 4135471"/>
                <a:gd name="connsiteX40" fmla="*/ 4851 w 2854049"/>
                <a:gd name="connsiteY40" fmla="*/ 1726636 h 4135471"/>
                <a:gd name="connsiteX41" fmla="*/ 17462 w 2854049"/>
                <a:gd name="connsiteY41" fmla="*/ 1750687 h 4135471"/>
                <a:gd name="connsiteX42" fmla="*/ 38806 w 2854049"/>
                <a:gd name="connsiteY42" fmla="*/ 1770728 h 4135471"/>
                <a:gd name="connsiteX43" fmla="*/ 63057 w 2854049"/>
                <a:gd name="connsiteY43" fmla="*/ 1784759 h 4135471"/>
                <a:gd name="connsiteX44" fmla="*/ 93130 w 2854049"/>
                <a:gd name="connsiteY44" fmla="*/ 1797786 h 4135471"/>
                <a:gd name="connsiteX45" fmla="*/ 125143 w 2854049"/>
                <a:gd name="connsiteY45" fmla="*/ 1808809 h 4135471"/>
                <a:gd name="connsiteX46" fmla="*/ 157158 w 2854049"/>
                <a:gd name="connsiteY46" fmla="*/ 1819833 h 4135471"/>
                <a:gd name="connsiteX47" fmla="*/ 188201 w 2854049"/>
                <a:gd name="connsiteY47" fmla="*/ 1830855 h 4135471"/>
                <a:gd name="connsiteX48" fmla="*/ 218273 w 2854049"/>
                <a:gd name="connsiteY48" fmla="*/ 1843883 h 4135471"/>
                <a:gd name="connsiteX49" fmla="*/ 245437 w 2854049"/>
                <a:gd name="connsiteY49" fmla="*/ 1857912 h 4135471"/>
                <a:gd name="connsiteX50" fmla="*/ 264839 w 2854049"/>
                <a:gd name="connsiteY50" fmla="*/ 1875951 h 4135471"/>
                <a:gd name="connsiteX51" fmla="*/ 259018 w 2854049"/>
                <a:gd name="connsiteY51" fmla="*/ 1900001 h 4135471"/>
                <a:gd name="connsiteX52" fmla="*/ 248347 w 2854049"/>
                <a:gd name="connsiteY52" fmla="*/ 1922047 h 4135471"/>
                <a:gd name="connsiteX53" fmla="*/ 237676 w 2854049"/>
                <a:gd name="connsiteY53" fmla="*/ 1945097 h 4135471"/>
                <a:gd name="connsiteX54" fmla="*/ 226035 w 2854049"/>
                <a:gd name="connsiteY54" fmla="*/ 1967142 h 4135471"/>
                <a:gd name="connsiteX55" fmla="*/ 215364 w 2854049"/>
                <a:gd name="connsiteY55" fmla="*/ 1989189 h 4135471"/>
                <a:gd name="connsiteX56" fmla="*/ 207602 w 2854049"/>
                <a:gd name="connsiteY56" fmla="*/ 2011236 h 4135471"/>
                <a:gd name="connsiteX57" fmla="*/ 204693 w 2854049"/>
                <a:gd name="connsiteY57" fmla="*/ 2031277 h 4135471"/>
                <a:gd name="connsiteX58" fmla="*/ 206633 w 2854049"/>
                <a:gd name="connsiteY58" fmla="*/ 2053324 h 4135471"/>
                <a:gd name="connsiteX59" fmla="*/ 217304 w 2854049"/>
                <a:gd name="connsiteY59" fmla="*/ 2073366 h 4135471"/>
                <a:gd name="connsiteX60" fmla="*/ 236706 w 2854049"/>
                <a:gd name="connsiteY60" fmla="*/ 2093409 h 4135471"/>
                <a:gd name="connsiteX61" fmla="*/ 264839 w 2854049"/>
                <a:gd name="connsiteY61" fmla="*/ 2113450 h 4135471"/>
                <a:gd name="connsiteX62" fmla="*/ 259018 w 2854049"/>
                <a:gd name="connsiteY62" fmla="*/ 2129483 h 4135471"/>
                <a:gd name="connsiteX63" fmla="*/ 250288 w 2854049"/>
                <a:gd name="connsiteY63" fmla="*/ 2145517 h 4135471"/>
                <a:gd name="connsiteX64" fmla="*/ 243497 w 2854049"/>
                <a:gd name="connsiteY64" fmla="*/ 2164557 h 4135471"/>
                <a:gd name="connsiteX65" fmla="*/ 241557 w 2854049"/>
                <a:gd name="connsiteY65" fmla="*/ 2184601 h 4135471"/>
                <a:gd name="connsiteX66" fmla="*/ 245437 w 2854049"/>
                <a:gd name="connsiteY66" fmla="*/ 2204642 h 4135471"/>
                <a:gd name="connsiteX67" fmla="*/ 256109 w 2854049"/>
                <a:gd name="connsiteY67" fmla="*/ 2222680 h 4135471"/>
                <a:gd name="connsiteX68" fmla="*/ 269690 w 2854049"/>
                <a:gd name="connsiteY68" fmla="*/ 2236709 h 4135471"/>
                <a:gd name="connsiteX69" fmla="*/ 287151 w 2854049"/>
                <a:gd name="connsiteY69" fmla="*/ 2249737 h 4135471"/>
                <a:gd name="connsiteX70" fmla="*/ 304613 w 2854049"/>
                <a:gd name="connsiteY70" fmla="*/ 2258756 h 4135471"/>
                <a:gd name="connsiteX71" fmla="*/ 321105 w 2854049"/>
                <a:gd name="connsiteY71" fmla="*/ 2269780 h 4135471"/>
                <a:gd name="connsiteX72" fmla="*/ 336627 w 2854049"/>
                <a:gd name="connsiteY72" fmla="*/ 2284810 h 4135471"/>
                <a:gd name="connsiteX73" fmla="*/ 345358 w 2854049"/>
                <a:gd name="connsiteY73" fmla="*/ 2300845 h 4135471"/>
                <a:gd name="connsiteX74" fmla="*/ 354089 w 2854049"/>
                <a:gd name="connsiteY74" fmla="*/ 2329906 h 4135471"/>
                <a:gd name="connsiteX75" fmla="*/ 354089 w 2854049"/>
                <a:gd name="connsiteY75" fmla="*/ 2362976 h 4135471"/>
                <a:gd name="connsiteX76" fmla="*/ 351179 w 2854049"/>
                <a:gd name="connsiteY76" fmla="*/ 2394041 h 4135471"/>
                <a:gd name="connsiteX77" fmla="*/ 343417 w 2854049"/>
                <a:gd name="connsiteY77" fmla="*/ 2426108 h 4135471"/>
                <a:gd name="connsiteX78" fmla="*/ 336627 w 2854049"/>
                <a:gd name="connsiteY78" fmla="*/ 2457173 h 4135471"/>
                <a:gd name="connsiteX79" fmla="*/ 331776 w 2854049"/>
                <a:gd name="connsiteY79" fmla="*/ 2485233 h 4135471"/>
                <a:gd name="connsiteX80" fmla="*/ 327896 w 2854049"/>
                <a:gd name="connsiteY80" fmla="*/ 2525318 h 4135471"/>
                <a:gd name="connsiteX81" fmla="*/ 331776 w 2854049"/>
                <a:gd name="connsiteY81" fmla="*/ 2561393 h 4135471"/>
                <a:gd name="connsiteX82" fmla="*/ 342447 w 2854049"/>
                <a:gd name="connsiteY82" fmla="*/ 2594464 h 4135471"/>
                <a:gd name="connsiteX83" fmla="*/ 356029 w 2854049"/>
                <a:gd name="connsiteY83" fmla="*/ 2623524 h 4135471"/>
                <a:gd name="connsiteX84" fmla="*/ 375432 w 2854049"/>
                <a:gd name="connsiteY84" fmla="*/ 2646572 h 4135471"/>
                <a:gd name="connsiteX85" fmla="*/ 400654 w 2854049"/>
                <a:gd name="connsiteY85" fmla="*/ 2668619 h 4135471"/>
                <a:gd name="connsiteX86" fmla="*/ 424906 w 2854049"/>
                <a:gd name="connsiteY86" fmla="*/ 2686657 h 4135471"/>
                <a:gd name="connsiteX87" fmla="*/ 453040 w 2854049"/>
                <a:gd name="connsiteY87" fmla="*/ 2701688 h 4135471"/>
                <a:gd name="connsiteX88" fmla="*/ 481173 w 2854049"/>
                <a:gd name="connsiteY88" fmla="*/ 2714717 h 4135471"/>
                <a:gd name="connsiteX89" fmla="*/ 509306 w 2854049"/>
                <a:gd name="connsiteY89" fmla="*/ 2721731 h 4135471"/>
                <a:gd name="connsiteX90" fmla="*/ 560721 w 2854049"/>
                <a:gd name="connsiteY90" fmla="*/ 2730751 h 4135471"/>
                <a:gd name="connsiteX91" fmla="*/ 615047 w 2854049"/>
                <a:gd name="connsiteY91" fmla="*/ 2734758 h 4135471"/>
                <a:gd name="connsiteX92" fmla="*/ 672284 w 2854049"/>
                <a:gd name="connsiteY92" fmla="*/ 2732755 h 4135471"/>
                <a:gd name="connsiteX93" fmla="*/ 728550 w 2854049"/>
                <a:gd name="connsiteY93" fmla="*/ 2726742 h 4135471"/>
                <a:gd name="connsiteX94" fmla="*/ 784816 w 2854049"/>
                <a:gd name="connsiteY94" fmla="*/ 2719726 h 4135471"/>
                <a:gd name="connsiteX95" fmla="*/ 838171 w 2854049"/>
                <a:gd name="connsiteY95" fmla="*/ 2708704 h 4135471"/>
                <a:gd name="connsiteX96" fmla="*/ 885706 w 2854049"/>
                <a:gd name="connsiteY96" fmla="*/ 2695677 h 4135471"/>
                <a:gd name="connsiteX97" fmla="*/ 927421 w 2854049"/>
                <a:gd name="connsiteY97" fmla="*/ 2681646 h 4135471"/>
                <a:gd name="connsiteX98" fmla="*/ 944882 w 2854049"/>
                <a:gd name="connsiteY98" fmla="*/ 2675633 h 4135471"/>
                <a:gd name="connsiteX99" fmla="*/ 968165 w 2854049"/>
                <a:gd name="connsiteY99" fmla="*/ 2668619 h 4135471"/>
                <a:gd name="connsiteX100" fmla="*/ 993388 w 2854049"/>
                <a:gd name="connsiteY100" fmla="*/ 2661605 h 4135471"/>
                <a:gd name="connsiteX101" fmla="*/ 1019581 w 2854049"/>
                <a:gd name="connsiteY101" fmla="*/ 2654590 h 4135471"/>
                <a:gd name="connsiteX102" fmla="*/ 1047714 w 2854049"/>
                <a:gd name="connsiteY102" fmla="*/ 2650582 h 4135471"/>
                <a:gd name="connsiteX103" fmla="*/ 1075847 w 2854049"/>
                <a:gd name="connsiteY103" fmla="*/ 2648577 h 4135471"/>
                <a:gd name="connsiteX104" fmla="*/ 1100100 w 2854049"/>
                <a:gd name="connsiteY104" fmla="*/ 2652585 h 4135471"/>
                <a:gd name="connsiteX105" fmla="*/ 1121442 w 2854049"/>
                <a:gd name="connsiteY105" fmla="*/ 2661605 h 4135471"/>
                <a:gd name="connsiteX106" fmla="*/ 1140844 w 2854049"/>
                <a:gd name="connsiteY106" fmla="*/ 2679643 h 4135471"/>
                <a:gd name="connsiteX107" fmla="*/ 1158306 w 2854049"/>
                <a:gd name="connsiteY107" fmla="*/ 2708704 h 4135471"/>
                <a:gd name="connsiteX108" fmla="*/ 1174797 w 2854049"/>
                <a:gd name="connsiteY108" fmla="*/ 2745782 h 4135471"/>
                <a:gd name="connsiteX109" fmla="*/ 1190319 w 2854049"/>
                <a:gd name="connsiteY109" fmla="*/ 2788872 h 4135471"/>
                <a:gd name="connsiteX110" fmla="*/ 1202931 w 2854049"/>
                <a:gd name="connsiteY110" fmla="*/ 2837975 h 4135471"/>
                <a:gd name="connsiteX111" fmla="*/ 1215541 w 2854049"/>
                <a:gd name="connsiteY111" fmla="*/ 2889083 h 4135471"/>
                <a:gd name="connsiteX112" fmla="*/ 1226212 w 2854049"/>
                <a:gd name="connsiteY112" fmla="*/ 2942195 h 4135471"/>
                <a:gd name="connsiteX113" fmla="*/ 1235914 w 2854049"/>
                <a:gd name="connsiteY113" fmla="*/ 2996309 h 4135471"/>
                <a:gd name="connsiteX114" fmla="*/ 1245616 w 2854049"/>
                <a:gd name="connsiteY114" fmla="*/ 3049421 h 4135471"/>
                <a:gd name="connsiteX115" fmla="*/ 1252407 w 2854049"/>
                <a:gd name="connsiteY115" fmla="*/ 3098524 h 4135471"/>
                <a:gd name="connsiteX116" fmla="*/ 1261138 w 2854049"/>
                <a:gd name="connsiteY116" fmla="*/ 3144621 h 4135471"/>
                <a:gd name="connsiteX117" fmla="*/ 1267927 w 2854049"/>
                <a:gd name="connsiteY117" fmla="*/ 3182701 h 4135471"/>
                <a:gd name="connsiteX118" fmla="*/ 1273749 w 2854049"/>
                <a:gd name="connsiteY118" fmla="*/ 3215771 h 4135471"/>
                <a:gd name="connsiteX119" fmla="*/ 1405683 w 2854049"/>
                <a:gd name="connsiteY119" fmla="*/ 3238820 h 4135471"/>
                <a:gd name="connsiteX120" fmla="*/ 1539558 w 2854049"/>
                <a:gd name="connsiteY120" fmla="*/ 3251847 h 4135471"/>
                <a:gd name="connsiteX121" fmla="*/ 1677312 w 2854049"/>
                <a:gd name="connsiteY121" fmla="*/ 3253851 h 4135471"/>
                <a:gd name="connsiteX122" fmla="*/ 1817977 w 2854049"/>
                <a:gd name="connsiteY122" fmla="*/ 3246837 h 4135471"/>
                <a:gd name="connsiteX123" fmla="*/ 1963493 w 2854049"/>
                <a:gd name="connsiteY123" fmla="*/ 3226793 h 4135471"/>
                <a:gd name="connsiteX124" fmla="*/ 1998071 w 2854049"/>
                <a:gd name="connsiteY124" fmla="*/ 3220300 h 4135471"/>
                <a:gd name="connsiteX125" fmla="*/ 1972544 w 2854049"/>
                <a:gd name="connsiteY125" fmla="*/ 2990832 h 4135471"/>
                <a:gd name="connsiteX126" fmla="*/ 1866104 w 2854049"/>
                <a:gd name="connsiteY126" fmla="*/ 2529483 h 4135471"/>
                <a:gd name="connsiteX127" fmla="*/ 1085631 w 2854049"/>
                <a:gd name="connsiteY127" fmla="*/ 1773024 h 4135471"/>
                <a:gd name="connsiteX128" fmla="*/ 1277747 w 2854049"/>
                <a:gd name="connsiteY128" fmla="*/ 968535 h 4135471"/>
                <a:gd name="connsiteX129" fmla="*/ 1914134 w 2854049"/>
                <a:gd name="connsiteY129" fmla="*/ 872477 h 4135471"/>
                <a:gd name="connsiteX130" fmla="*/ 2334389 w 2854049"/>
                <a:gd name="connsiteY130" fmla="*/ 1316747 h 4135471"/>
                <a:gd name="connsiteX131" fmla="*/ 2850702 w 2854049"/>
                <a:gd name="connsiteY131" fmla="*/ 1256710 h 4135471"/>
                <a:gd name="connsiteX132" fmla="*/ 2851858 w 2854049"/>
                <a:gd name="connsiteY132" fmla="*/ 1288484 h 4135471"/>
                <a:gd name="connsiteX133" fmla="*/ 2854049 w 2854049"/>
                <a:gd name="connsiteY133" fmla="*/ 1252639 h 4135471"/>
                <a:gd name="connsiteX134" fmla="*/ 2852109 w 2854049"/>
                <a:gd name="connsiteY134" fmla="*/ 1156435 h 4135471"/>
                <a:gd name="connsiteX135" fmla="*/ 2845318 w 2854049"/>
                <a:gd name="connsiteY135" fmla="*/ 1062236 h 4135471"/>
                <a:gd name="connsiteX136" fmla="*/ 2830767 w 2854049"/>
                <a:gd name="connsiteY136" fmla="*/ 971045 h 4135471"/>
                <a:gd name="connsiteX137" fmla="*/ 2811365 w 2854049"/>
                <a:gd name="connsiteY137" fmla="*/ 881857 h 4135471"/>
                <a:gd name="connsiteX138" fmla="*/ 2787112 w 2854049"/>
                <a:gd name="connsiteY138" fmla="*/ 799684 h 4135471"/>
                <a:gd name="connsiteX139" fmla="*/ 2759950 w 2854049"/>
                <a:gd name="connsiteY139" fmla="*/ 724526 h 4135471"/>
                <a:gd name="connsiteX140" fmla="*/ 2728906 w 2854049"/>
                <a:gd name="connsiteY140" fmla="*/ 657385 h 4135471"/>
                <a:gd name="connsiteX141" fmla="*/ 2682340 w 2854049"/>
                <a:gd name="connsiteY141" fmla="*/ 577215 h 4135471"/>
                <a:gd name="connsiteX142" fmla="*/ 2631895 w 2854049"/>
                <a:gd name="connsiteY142" fmla="*/ 501055 h 4135471"/>
                <a:gd name="connsiteX143" fmla="*/ 2574659 w 2854049"/>
                <a:gd name="connsiteY143" fmla="*/ 429907 h 4135471"/>
                <a:gd name="connsiteX144" fmla="*/ 2513543 w 2854049"/>
                <a:gd name="connsiteY144" fmla="*/ 361762 h 4135471"/>
                <a:gd name="connsiteX145" fmla="*/ 2446606 w 2854049"/>
                <a:gd name="connsiteY145" fmla="*/ 300634 h 4135471"/>
                <a:gd name="connsiteX146" fmla="*/ 2371907 w 2854049"/>
                <a:gd name="connsiteY146" fmla="*/ 243513 h 4135471"/>
                <a:gd name="connsiteX147" fmla="*/ 2294299 w 2854049"/>
                <a:gd name="connsiteY147" fmla="*/ 192406 h 4135471"/>
                <a:gd name="connsiteX148" fmla="*/ 2211840 w 2854049"/>
                <a:gd name="connsiteY148" fmla="*/ 147311 h 4135471"/>
                <a:gd name="connsiteX149" fmla="*/ 2121620 w 2854049"/>
                <a:gd name="connsiteY149" fmla="*/ 109230 h 4135471"/>
                <a:gd name="connsiteX150" fmla="*/ 2028490 w 2854049"/>
                <a:gd name="connsiteY150" fmla="*/ 74157 h 4135471"/>
                <a:gd name="connsiteX151" fmla="*/ 1927599 w 2854049"/>
                <a:gd name="connsiteY151" fmla="*/ 47099 h 4135471"/>
                <a:gd name="connsiteX152" fmla="*/ 1821858 w 2854049"/>
                <a:gd name="connsiteY152" fmla="*/ 25053 h 4135471"/>
                <a:gd name="connsiteX153" fmla="*/ 1711265 w 2854049"/>
                <a:gd name="connsiteY153" fmla="*/ 10021 h 4135471"/>
                <a:gd name="connsiteX154" fmla="*/ 1594853 w 2854049"/>
                <a:gd name="connsiteY154" fmla="*/ 1002 h 41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854049" h="4135471">
                  <a:moveTo>
                    <a:pt x="1696267" y="3431657"/>
                  </a:moveTo>
                  <a:cubicBezTo>
                    <a:pt x="1501914" y="3431657"/>
                    <a:pt x="1344360" y="3589211"/>
                    <a:pt x="1344360" y="3783564"/>
                  </a:cubicBezTo>
                  <a:cubicBezTo>
                    <a:pt x="1344360" y="3977917"/>
                    <a:pt x="1501914" y="4135471"/>
                    <a:pt x="1696267" y="4135471"/>
                  </a:cubicBezTo>
                  <a:cubicBezTo>
                    <a:pt x="1890620" y="4135471"/>
                    <a:pt x="2048174" y="3977917"/>
                    <a:pt x="2048174" y="3783564"/>
                  </a:cubicBezTo>
                  <a:cubicBezTo>
                    <a:pt x="2048174" y="3589211"/>
                    <a:pt x="1890620" y="3431657"/>
                    <a:pt x="1696267" y="3431657"/>
                  </a:cubicBezTo>
                  <a:close/>
                  <a:moveTo>
                    <a:pt x="1470680" y="0"/>
                  </a:moveTo>
                  <a:lnTo>
                    <a:pt x="1360088" y="9020"/>
                  </a:lnTo>
                  <a:lnTo>
                    <a:pt x="1082638" y="72152"/>
                  </a:lnTo>
                  <a:lnTo>
                    <a:pt x="1000179" y="103217"/>
                  </a:lnTo>
                  <a:lnTo>
                    <a:pt x="918691" y="138291"/>
                  </a:lnTo>
                  <a:lnTo>
                    <a:pt x="839141" y="180379"/>
                  </a:lnTo>
                  <a:lnTo>
                    <a:pt x="765414" y="227479"/>
                  </a:lnTo>
                  <a:lnTo>
                    <a:pt x="694595" y="280591"/>
                  </a:lnTo>
                  <a:lnTo>
                    <a:pt x="629599" y="338714"/>
                  </a:lnTo>
                  <a:lnTo>
                    <a:pt x="569452" y="401847"/>
                  </a:lnTo>
                  <a:lnTo>
                    <a:pt x="515126" y="470992"/>
                  </a:lnTo>
                  <a:lnTo>
                    <a:pt x="467591" y="544147"/>
                  </a:lnTo>
                  <a:lnTo>
                    <a:pt x="426847" y="622311"/>
                  </a:lnTo>
                  <a:lnTo>
                    <a:pt x="392893" y="706488"/>
                  </a:lnTo>
                  <a:lnTo>
                    <a:pt x="338568" y="937976"/>
                  </a:lnTo>
                  <a:lnTo>
                    <a:pt x="333717" y="994094"/>
                  </a:lnTo>
                  <a:lnTo>
                    <a:pt x="331776" y="1047206"/>
                  </a:lnTo>
                  <a:lnTo>
                    <a:pt x="333717" y="1096308"/>
                  </a:lnTo>
                  <a:lnTo>
                    <a:pt x="334686" y="1145413"/>
                  </a:lnTo>
                  <a:lnTo>
                    <a:pt x="334686" y="1191509"/>
                  </a:lnTo>
                  <a:lnTo>
                    <a:pt x="329836" y="1234599"/>
                  </a:lnTo>
                  <a:lnTo>
                    <a:pt x="315284" y="1278693"/>
                  </a:lnTo>
                  <a:lnTo>
                    <a:pt x="289092" y="1331805"/>
                  </a:lnTo>
                  <a:lnTo>
                    <a:pt x="257078" y="1380908"/>
                  </a:lnTo>
                  <a:lnTo>
                    <a:pt x="222155" y="1423998"/>
                  </a:lnTo>
                  <a:lnTo>
                    <a:pt x="185291" y="1468092"/>
                  </a:lnTo>
                  <a:lnTo>
                    <a:pt x="146487" y="1508176"/>
                  </a:lnTo>
                  <a:lnTo>
                    <a:pt x="107683" y="1548261"/>
                  </a:lnTo>
                  <a:lnTo>
                    <a:pt x="70819" y="1592354"/>
                  </a:lnTo>
                  <a:lnTo>
                    <a:pt x="58206" y="1604378"/>
                  </a:lnTo>
                  <a:lnTo>
                    <a:pt x="42684" y="1619410"/>
                  </a:lnTo>
                  <a:lnTo>
                    <a:pt x="26193" y="1637448"/>
                  </a:lnTo>
                  <a:lnTo>
                    <a:pt x="12611" y="1655486"/>
                  </a:lnTo>
                  <a:lnTo>
                    <a:pt x="3882" y="1677533"/>
                  </a:lnTo>
                  <a:lnTo>
                    <a:pt x="0" y="1701583"/>
                  </a:lnTo>
                  <a:lnTo>
                    <a:pt x="4851" y="1726636"/>
                  </a:lnTo>
                  <a:lnTo>
                    <a:pt x="17462" y="1750687"/>
                  </a:lnTo>
                  <a:lnTo>
                    <a:pt x="38806" y="1770728"/>
                  </a:lnTo>
                  <a:lnTo>
                    <a:pt x="63057" y="1784759"/>
                  </a:lnTo>
                  <a:lnTo>
                    <a:pt x="93130" y="1797786"/>
                  </a:lnTo>
                  <a:lnTo>
                    <a:pt x="125143" y="1808809"/>
                  </a:lnTo>
                  <a:lnTo>
                    <a:pt x="157158" y="1819833"/>
                  </a:lnTo>
                  <a:lnTo>
                    <a:pt x="188201" y="1830855"/>
                  </a:lnTo>
                  <a:lnTo>
                    <a:pt x="218273" y="1843883"/>
                  </a:lnTo>
                  <a:lnTo>
                    <a:pt x="245437" y="1857912"/>
                  </a:lnTo>
                  <a:lnTo>
                    <a:pt x="264839" y="1875951"/>
                  </a:lnTo>
                  <a:lnTo>
                    <a:pt x="259018" y="1900001"/>
                  </a:lnTo>
                  <a:lnTo>
                    <a:pt x="248347" y="1922047"/>
                  </a:lnTo>
                  <a:lnTo>
                    <a:pt x="237676" y="1945097"/>
                  </a:lnTo>
                  <a:lnTo>
                    <a:pt x="226035" y="1967142"/>
                  </a:lnTo>
                  <a:lnTo>
                    <a:pt x="215364" y="1989189"/>
                  </a:lnTo>
                  <a:lnTo>
                    <a:pt x="207602" y="2011236"/>
                  </a:lnTo>
                  <a:lnTo>
                    <a:pt x="204693" y="2031277"/>
                  </a:lnTo>
                  <a:lnTo>
                    <a:pt x="206633" y="2053324"/>
                  </a:lnTo>
                  <a:lnTo>
                    <a:pt x="217304" y="2073366"/>
                  </a:lnTo>
                  <a:lnTo>
                    <a:pt x="236706" y="2093409"/>
                  </a:lnTo>
                  <a:lnTo>
                    <a:pt x="264839" y="2113450"/>
                  </a:lnTo>
                  <a:lnTo>
                    <a:pt x="259018" y="2129483"/>
                  </a:lnTo>
                  <a:lnTo>
                    <a:pt x="250288" y="2145517"/>
                  </a:lnTo>
                  <a:lnTo>
                    <a:pt x="243497" y="2164557"/>
                  </a:lnTo>
                  <a:lnTo>
                    <a:pt x="241557" y="2184601"/>
                  </a:lnTo>
                  <a:lnTo>
                    <a:pt x="245437" y="2204642"/>
                  </a:lnTo>
                  <a:lnTo>
                    <a:pt x="256109" y="2222680"/>
                  </a:lnTo>
                  <a:lnTo>
                    <a:pt x="269690" y="2236709"/>
                  </a:lnTo>
                  <a:lnTo>
                    <a:pt x="287151" y="2249737"/>
                  </a:lnTo>
                  <a:lnTo>
                    <a:pt x="304613" y="2258756"/>
                  </a:lnTo>
                  <a:lnTo>
                    <a:pt x="321105" y="2269780"/>
                  </a:lnTo>
                  <a:lnTo>
                    <a:pt x="336627" y="2284810"/>
                  </a:lnTo>
                  <a:lnTo>
                    <a:pt x="345358" y="2300845"/>
                  </a:lnTo>
                  <a:lnTo>
                    <a:pt x="354089" y="2329906"/>
                  </a:lnTo>
                  <a:lnTo>
                    <a:pt x="354089" y="2362976"/>
                  </a:lnTo>
                  <a:lnTo>
                    <a:pt x="351179" y="2394041"/>
                  </a:lnTo>
                  <a:lnTo>
                    <a:pt x="343417" y="2426108"/>
                  </a:lnTo>
                  <a:lnTo>
                    <a:pt x="336627" y="2457173"/>
                  </a:lnTo>
                  <a:lnTo>
                    <a:pt x="331776" y="2485233"/>
                  </a:lnTo>
                  <a:lnTo>
                    <a:pt x="327896" y="2525318"/>
                  </a:lnTo>
                  <a:lnTo>
                    <a:pt x="331776" y="2561393"/>
                  </a:lnTo>
                  <a:lnTo>
                    <a:pt x="342447" y="2594464"/>
                  </a:lnTo>
                  <a:lnTo>
                    <a:pt x="356029" y="2623524"/>
                  </a:lnTo>
                  <a:lnTo>
                    <a:pt x="375432" y="2646572"/>
                  </a:lnTo>
                  <a:lnTo>
                    <a:pt x="400654" y="2668619"/>
                  </a:lnTo>
                  <a:lnTo>
                    <a:pt x="424906" y="2686657"/>
                  </a:lnTo>
                  <a:lnTo>
                    <a:pt x="453040" y="2701688"/>
                  </a:lnTo>
                  <a:lnTo>
                    <a:pt x="481173" y="2714717"/>
                  </a:lnTo>
                  <a:lnTo>
                    <a:pt x="509306" y="2721731"/>
                  </a:lnTo>
                  <a:lnTo>
                    <a:pt x="560721" y="2730751"/>
                  </a:lnTo>
                  <a:lnTo>
                    <a:pt x="615047" y="2734758"/>
                  </a:lnTo>
                  <a:lnTo>
                    <a:pt x="672284" y="2732755"/>
                  </a:lnTo>
                  <a:lnTo>
                    <a:pt x="728550" y="2726742"/>
                  </a:lnTo>
                  <a:lnTo>
                    <a:pt x="784816" y="2719726"/>
                  </a:lnTo>
                  <a:lnTo>
                    <a:pt x="838171" y="2708704"/>
                  </a:lnTo>
                  <a:lnTo>
                    <a:pt x="885706" y="2695677"/>
                  </a:lnTo>
                  <a:lnTo>
                    <a:pt x="927421" y="2681646"/>
                  </a:lnTo>
                  <a:lnTo>
                    <a:pt x="944882" y="2675633"/>
                  </a:lnTo>
                  <a:lnTo>
                    <a:pt x="968165" y="2668619"/>
                  </a:lnTo>
                  <a:lnTo>
                    <a:pt x="993388" y="2661605"/>
                  </a:lnTo>
                  <a:lnTo>
                    <a:pt x="1019581" y="2654590"/>
                  </a:lnTo>
                  <a:lnTo>
                    <a:pt x="1047714" y="2650582"/>
                  </a:lnTo>
                  <a:lnTo>
                    <a:pt x="1075847" y="2648577"/>
                  </a:lnTo>
                  <a:lnTo>
                    <a:pt x="1100100" y="2652585"/>
                  </a:lnTo>
                  <a:lnTo>
                    <a:pt x="1121442" y="2661605"/>
                  </a:lnTo>
                  <a:lnTo>
                    <a:pt x="1140844" y="2679643"/>
                  </a:lnTo>
                  <a:lnTo>
                    <a:pt x="1158306" y="2708704"/>
                  </a:lnTo>
                  <a:lnTo>
                    <a:pt x="1174797" y="2745782"/>
                  </a:lnTo>
                  <a:lnTo>
                    <a:pt x="1190319" y="2788872"/>
                  </a:lnTo>
                  <a:lnTo>
                    <a:pt x="1202931" y="2837975"/>
                  </a:lnTo>
                  <a:lnTo>
                    <a:pt x="1215541" y="2889083"/>
                  </a:lnTo>
                  <a:lnTo>
                    <a:pt x="1226212" y="2942195"/>
                  </a:lnTo>
                  <a:lnTo>
                    <a:pt x="1235914" y="2996309"/>
                  </a:lnTo>
                  <a:lnTo>
                    <a:pt x="1245616" y="3049421"/>
                  </a:lnTo>
                  <a:lnTo>
                    <a:pt x="1252407" y="3098524"/>
                  </a:lnTo>
                  <a:lnTo>
                    <a:pt x="1261138" y="3144621"/>
                  </a:lnTo>
                  <a:lnTo>
                    <a:pt x="1267927" y="3182701"/>
                  </a:lnTo>
                  <a:lnTo>
                    <a:pt x="1273749" y="3215771"/>
                  </a:lnTo>
                  <a:lnTo>
                    <a:pt x="1405683" y="3238820"/>
                  </a:lnTo>
                  <a:lnTo>
                    <a:pt x="1539558" y="3251847"/>
                  </a:lnTo>
                  <a:lnTo>
                    <a:pt x="1677312" y="3253851"/>
                  </a:lnTo>
                  <a:lnTo>
                    <a:pt x="1817977" y="3246837"/>
                  </a:lnTo>
                  <a:lnTo>
                    <a:pt x="1963493" y="3226793"/>
                  </a:lnTo>
                  <a:lnTo>
                    <a:pt x="1998071" y="3220300"/>
                  </a:lnTo>
                  <a:lnTo>
                    <a:pt x="1972544" y="2990832"/>
                  </a:lnTo>
                  <a:cubicBezTo>
                    <a:pt x="1951990" y="2824419"/>
                    <a:pt x="1923973" y="2664322"/>
                    <a:pt x="1866104" y="2529483"/>
                  </a:cubicBezTo>
                  <a:cubicBezTo>
                    <a:pt x="1798827" y="2378364"/>
                    <a:pt x="1318234" y="2057324"/>
                    <a:pt x="1085631" y="1773024"/>
                  </a:cubicBezTo>
                  <a:cubicBezTo>
                    <a:pt x="1039452" y="1683967"/>
                    <a:pt x="924385" y="1218329"/>
                    <a:pt x="1277747" y="968535"/>
                  </a:cubicBezTo>
                  <a:cubicBezTo>
                    <a:pt x="1430175" y="835482"/>
                    <a:pt x="1702005" y="831017"/>
                    <a:pt x="1914134" y="872477"/>
                  </a:cubicBezTo>
                  <a:cubicBezTo>
                    <a:pt x="2031257" y="905756"/>
                    <a:pt x="2240228" y="1053847"/>
                    <a:pt x="2334389" y="1316747"/>
                  </a:cubicBezTo>
                  <a:lnTo>
                    <a:pt x="2850702" y="1256710"/>
                  </a:lnTo>
                  <a:lnTo>
                    <a:pt x="2851858" y="1288484"/>
                  </a:lnTo>
                  <a:lnTo>
                    <a:pt x="2854049" y="1252639"/>
                  </a:lnTo>
                  <a:lnTo>
                    <a:pt x="2852109" y="1156435"/>
                  </a:lnTo>
                  <a:lnTo>
                    <a:pt x="2845318" y="1062236"/>
                  </a:lnTo>
                  <a:lnTo>
                    <a:pt x="2830767" y="971045"/>
                  </a:lnTo>
                  <a:lnTo>
                    <a:pt x="2811365" y="881857"/>
                  </a:lnTo>
                  <a:lnTo>
                    <a:pt x="2787112" y="799684"/>
                  </a:lnTo>
                  <a:lnTo>
                    <a:pt x="2759950" y="724526"/>
                  </a:lnTo>
                  <a:lnTo>
                    <a:pt x="2728906" y="657385"/>
                  </a:lnTo>
                  <a:lnTo>
                    <a:pt x="2682340" y="577215"/>
                  </a:lnTo>
                  <a:lnTo>
                    <a:pt x="2631895" y="501055"/>
                  </a:lnTo>
                  <a:lnTo>
                    <a:pt x="2574659" y="429907"/>
                  </a:lnTo>
                  <a:lnTo>
                    <a:pt x="2513543" y="361762"/>
                  </a:lnTo>
                  <a:lnTo>
                    <a:pt x="2446606" y="300634"/>
                  </a:lnTo>
                  <a:lnTo>
                    <a:pt x="2371907" y="243513"/>
                  </a:lnTo>
                  <a:lnTo>
                    <a:pt x="2294299" y="192406"/>
                  </a:lnTo>
                  <a:lnTo>
                    <a:pt x="2211840" y="147311"/>
                  </a:lnTo>
                  <a:lnTo>
                    <a:pt x="2121620" y="109230"/>
                  </a:lnTo>
                  <a:lnTo>
                    <a:pt x="2028490" y="74157"/>
                  </a:lnTo>
                  <a:lnTo>
                    <a:pt x="1927599" y="47099"/>
                  </a:lnTo>
                  <a:lnTo>
                    <a:pt x="1821858" y="25053"/>
                  </a:lnTo>
                  <a:lnTo>
                    <a:pt x="1711265" y="10021"/>
                  </a:lnTo>
                  <a:lnTo>
                    <a:pt x="1594853" y="10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1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AAA858-F328-4229-BE84-6C36219B7A99}"/>
                </a:ext>
              </a:extLst>
            </p:cNvPr>
            <p:cNvSpPr/>
            <p:nvPr/>
          </p:nvSpPr>
          <p:spPr>
            <a:xfrm flipH="1">
              <a:off x="1105009" y="665240"/>
              <a:ext cx="3688534" cy="2409764"/>
            </a:xfrm>
            <a:custGeom>
              <a:avLst/>
              <a:gdLst>
                <a:gd name="connsiteX0" fmla="*/ 1547519 w 3095038"/>
                <a:gd name="connsiteY0" fmla="*/ 0 h 2022026"/>
                <a:gd name="connsiteX1" fmla="*/ 3095038 w 3095038"/>
                <a:gd name="connsiteY1" fmla="*/ 627509 h 2022026"/>
                <a:gd name="connsiteX2" fmla="*/ 2825277 w 3095038"/>
                <a:gd name="connsiteY2" fmla="*/ 736897 h 2022026"/>
                <a:gd name="connsiteX3" fmla="*/ 2825277 w 3095038"/>
                <a:gd name="connsiteY3" fmla="*/ 1583608 h 2022026"/>
                <a:gd name="connsiteX4" fmla="*/ 2829142 w 3095038"/>
                <a:gd name="connsiteY4" fmla="*/ 1585209 h 2022026"/>
                <a:gd name="connsiteX5" fmla="*/ 2841509 w 3095038"/>
                <a:gd name="connsiteY5" fmla="*/ 1615067 h 2022026"/>
                <a:gd name="connsiteX6" fmla="*/ 2829142 w 3095038"/>
                <a:gd name="connsiteY6" fmla="*/ 1644926 h 2022026"/>
                <a:gd name="connsiteX7" fmla="*/ 2826092 w 3095038"/>
                <a:gd name="connsiteY7" fmla="*/ 1646189 h 2022026"/>
                <a:gd name="connsiteX8" fmla="*/ 2876626 w 3095038"/>
                <a:gd name="connsiteY8" fmla="*/ 2022026 h 2022026"/>
                <a:gd name="connsiteX9" fmla="*/ 2721940 w 3095038"/>
                <a:gd name="connsiteY9" fmla="*/ 2022026 h 2022026"/>
                <a:gd name="connsiteX10" fmla="*/ 2772475 w 3095038"/>
                <a:gd name="connsiteY10" fmla="*/ 1646189 h 2022026"/>
                <a:gd name="connsiteX11" fmla="*/ 2769425 w 3095038"/>
                <a:gd name="connsiteY11" fmla="*/ 1644926 h 2022026"/>
                <a:gd name="connsiteX12" fmla="*/ 2757057 w 3095038"/>
                <a:gd name="connsiteY12" fmla="*/ 1615067 h 2022026"/>
                <a:gd name="connsiteX13" fmla="*/ 2769425 w 3095038"/>
                <a:gd name="connsiteY13" fmla="*/ 1585209 h 2022026"/>
                <a:gd name="connsiteX14" fmla="*/ 2773289 w 3095038"/>
                <a:gd name="connsiteY14" fmla="*/ 1583608 h 2022026"/>
                <a:gd name="connsiteX15" fmla="*/ 2773289 w 3095038"/>
                <a:gd name="connsiteY15" fmla="*/ 757978 h 2022026"/>
                <a:gd name="connsiteX16" fmla="*/ 2747752 w 3095038"/>
                <a:gd name="connsiteY16" fmla="*/ 768333 h 2022026"/>
                <a:gd name="connsiteX17" fmla="*/ 2473970 w 3095038"/>
                <a:gd name="connsiteY17" fmla="*/ 981499 h 2022026"/>
                <a:gd name="connsiteX18" fmla="*/ 2473970 w 3095038"/>
                <a:gd name="connsiteY18" fmla="*/ 1333096 h 2022026"/>
                <a:gd name="connsiteX19" fmla="*/ 1442377 w 3095038"/>
                <a:gd name="connsiteY19" fmla="*/ 1553521 h 2022026"/>
                <a:gd name="connsiteX20" fmla="*/ 628675 w 3095038"/>
                <a:gd name="connsiteY20" fmla="*/ 1422110 h 2022026"/>
                <a:gd name="connsiteX21" fmla="*/ 635755 w 3095038"/>
                <a:gd name="connsiteY21" fmla="*/ 1406334 h 2022026"/>
                <a:gd name="connsiteX22" fmla="*/ 621068 w 3095038"/>
                <a:gd name="connsiteY22" fmla="*/ 1402746 h 2022026"/>
                <a:gd name="connsiteX23" fmla="*/ 621068 w 3095038"/>
                <a:gd name="connsiteY23" fmla="*/ 981499 h 2022026"/>
                <a:gd name="connsiteX24" fmla="*/ 0 w 3095038"/>
                <a:gd name="connsiteY24" fmla="*/ 627509 h 202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5038" h="2022026">
                  <a:moveTo>
                    <a:pt x="1547519" y="0"/>
                  </a:moveTo>
                  <a:lnTo>
                    <a:pt x="3095038" y="627509"/>
                  </a:lnTo>
                  <a:lnTo>
                    <a:pt x="2825277" y="736897"/>
                  </a:lnTo>
                  <a:lnTo>
                    <a:pt x="2825277" y="1583608"/>
                  </a:lnTo>
                  <a:lnTo>
                    <a:pt x="2829142" y="1585209"/>
                  </a:lnTo>
                  <a:cubicBezTo>
                    <a:pt x="2836783" y="1592850"/>
                    <a:pt x="2841509" y="1603406"/>
                    <a:pt x="2841509" y="1615067"/>
                  </a:cubicBezTo>
                  <a:cubicBezTo>
                    <a:pt x="2841509" y="1626728"/>
                    <a:pt x="2836783" y="1637284"/>
                    <a:pt x="2829142" y="1644926"/>
                  </a:cubicBezTo>
                  <a:lnTo>
                    <a:pt x="2826092" y="1646189"/>
                  </a:lnTo>
                  <a:lnTo>
                    <a:pt x="2876626" y="2022026"/>
                  </a:lnTo>
                  <a:lnTo>
                    <a:pt x="2721940" y="2022026"/>
                  </a:lnTo>
                  <a:lnTo>
                    <a:pt x="2772475" y="1646189"/>
                  </a:lnTo>
                  <a:lnTo>
                    <a:pt x="2769425" y="1644926"/>
                  </a:lnTo>
                  <a:cubicBezTo>
                    <a:pt x="2761784" y="1637284"/>
                    <a:pt x="2757057" y="1626728"/>
                    <a:pt x="2757057" y="1615067"/>
                  </a:cubicBezTo>
                  <a:cubicBezTo>
                    <a:pt x="2757057" y="1603406"/>
                    <a:pt x="2761784" y="1592850"/>
                    <a:pt x="2769425" y="1585209"/>
                  </a:cubicBezTo>
                  <a:lnTo>
                    <a:pt x="2773289" y="1583608"/>
                  </a:lnTo>
                  <a:lnTo>
                    <a:pt x="2773289" y="757978"/>
                  </a:lnTo>
                  <a:lnTo>
                    <a:pt x="2747752" y="768333"/>
                  </a:lnTo>
                  <a:lnTo>
                    <a:pt x="2473970" y="981499"/>
                  </a:lnTo>
                  <a:lnTo>
                    <a:pt x="2473970" y="1333096"/>
                  </a:lnTo>
                  <a:cubicBezTo>
                    <a:pt x="2176456" y="1474039"/>
                    <a:pt x="1822001" y="1553521"/>
                    <a:pt x="1442377" y="1553521"/>
                  </a:cubicBezTo>
                  <a:cubicBezTo>
                    <a:pt x="1151810" y="1553521"/>
                    <a:pt x="875988" y="1506956"/>
                    <a:pt x="628675" y="1422110"/>
                  </a:cubicBezTo>
                  <a:cubicBezTo>
                    <a:pt x="630298" y="1416654"/>
                    <a:pt x="632987" y="1411486"/>
                    <a:pt x="635755" y="1406334"/>
                  </a:cubicBezTo>
                  <a:cubicBezTo>
                    <a:pt x="631035" y="1404608"/>
                    <a:pt x="626049" y="1403669"/>
                    <a:pt x="621068" y="1402746"/>
                  </a:cubicBezTo>
                  <a:lnTo>
                    <a:pt x="621068" y="981499"/>
                  </a:lnTo>
                  <a:lnTo>
                    <a:pt x="0" y="627509"/>
                  </a:ln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8984E7A-0795-447B-BFC3-2FF992D2F625}"/>
              </a:ext>
            </a:extLst>
          </p:cNvPr>
          <p:cNvSpPr txBox="1"/>
          <p:nvPr/>
        </p:nvSpPr>
        <p:spPr>
          <a:xfrm>
            <a:off x="5838176" y="2598003"/>
            <a:ext cx="54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4EB8F-CD1A-4A15-BDC2-883D985B9393}"/>
              </a:ext>
            </a:extLst>
          </p:cNvPr>
          <p:cNvSpPr txBox="1"/>
          <p:nvPr/>
        </p:nvSpPr>
        <p:spPr>
          <a:xfrm>
            <a:off x="5759506" y="1207536"/>
            <a:ext cx="5569540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r>
              <a:rPr lang="en-US" altLang="ko-KR" sz="3600" dirty="0"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36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latin typeface="+mj-lt"/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B6AAED-DF8A-4937-8532-5159A587E7ED}"/>
              </a:ext>
            </a:extLst>
          </p:cNvPr>
          <p:cNvSpPr/>
          <p:nvPr/>
        </p:nvSpPr>
        <p:spPr>
          <a:xfrm>
            <a:off x="5934519" y="3550594"/>
            <a:ext cx="1604417" cy="1536971"/>
          </a:xfrm>
          <a:prstGeom prst="round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8838B3E-A3D6-40E6-8AFF-E47B94151C80}"/>
              </a:ext>
            </a:extLst>
          </p:cNvPr>
          <p:cNvSpPr/>
          <p:nvPr/>
        </p:nvSpPr>
        <p:spPr>
          <a:xfrm>
            <a:off x="7829574" y="3550594"/>
            <a:ext cx="1604417" cy="1536971"/>
          </a:xfrm>
          <a:prstGeom prst="round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47187F4-B10F-49AB-B35B-D051F88175E1}"/>
              </a:ext>
            </a:extLst>
          </p:cNvPr>
          <p:cNvSpPr/>
          <p:nvPr/>
        </p:nvSpPr>
        <p:spPr>
          <a:xfrm>
            <a:off x="9724629" y="3550594"/>
            <a:ext cx="1604417" cy="15369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A9312EF4-4613-4933-8F86-D4B7FF492C6F}"/>
              </a:ext>
            </a:extLst>
          </p:cNvPr>
          <p:cNvSpPr txBox="1">
            <a:spLocks/>
          </p:cNvSpPr>
          <p:nvPr/>
        </p:nvSpPr>
        <p:spPr>
          <a:xfrm>
            <a:off x="628383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8F2E435-57C0-4F36-8833-A5DD0D70AA34}"/>
              </a:ext>
            </a:extLst>
          </p:cNvPr>
          <p:cNvSpPr txBox="1">
            <a:spLocks/>
          </p:cNvSpPr>
          <p:nvPr/>
        </p:nvSpPr>
        <p:spPr>
          <a:xfrm>
            <a:off x="8178889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D85712ED-542A-47C0-9098-4F24EF7CD0AA}"/>
              </a:ext>
            </a:extLst>
          </p:cNvPr>
          <p:cNvSpPr txBox="1">
            <a:spLocks/>
          </p:cNvSpPr>
          <p:nvPr/>
        </p:nvSpPr>
        <p:spPr>
          <a:xfrm>
            <a:off x="1007394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27290-90C1-4812-A9E8-0B74DD323966}"/>
              </a:ext>
            </a:extLst>
          </p:cNvPr>
          <p:cNvSpPr txBox="1"/>
          <p:nvPr/>
        </p:nvSpPr>
        <p:spPr>
          <a:xfrm>
            <a:off x="5684947" y="783338"/>
            <a:ext cx="56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NO.1 Presentation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DA7FCCE4-53E2-477A-89DC-A891299B528D}"/>
              </a:ext>
            </a:extLst>
          </p:cNvPr>
          <p:cNvGrpSpPr/>
          <p:nvPr/>
        </p:nvGrpSpPr>
        <p:grpSpPr>
          <a:xfrm>
            <a:off x="6027585" y="4192512"/>
            <a:ext cx="1418285" cy="738664"/>
            <a:chOff x="2551705" y="4283314"/>
            <a:chExt cx="2357003" cy="7386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5BBB43-CF2E-4645-81A1-7F2632F3218A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711C89-D971-4368-8A61-2E3B822AD1A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856031F3-3A18-4F52-9380-BCCB89A824F8}"/>
              </a:ext>
            </a:extLst>
          </p:cNvPr>
          <p:cNvGrpSpPr/>
          <p:nvPr/>
        </p:nvGrpSpPr>
        <p:grpSpPr>
          <a:xfrm>
            <a:off x="7922640" y="4192512"/>
            <a:ext cx="1418285" cy="738664"/>
            <a:chOff x="2551705" y="4283314"/>
            <a:chExt cx="2357003" cy="73866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31CFA-543E-48B8-AD33-35ABD8E0AF63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76C973-010F-4208-BEFC-9FC56C5B463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4">
            <a:extLst>
              <a:ext uri="{FF2B5EF4-FFF2-40B4-BE49-F238E27FC236}">
                <a16:creationId xmlns:a16="http://schemas.microsoft.com/office/drawing/2014/main" id="{9765DA7C-6E22-4171-BE5C-F490FD67F889}"/>
              </a:ext>
            </a:extLst>
          </p:cNvPr>
          <p:cNvGrpSpPr/>
          <p:nvPr/>
        </p:nvGrpSpPr>
        <p:grpSpPr>
          <a:xfrm>
            <a:off x="9817695" y="4192512"/>
            <a:ext cx="1418285" cy="738664"/>
            <a:chOff x="2551705" y="4283314"/>
            <a:chExt cx="2357003" cy="73866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E3D438-5064-491F-A1C9-70254419BED9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38CF44-B0E1-48BF-8750-73C26326AE1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2C059E-BBB4-406C-AF23-122F8F96878D}"/>
              </a:ext>
            </a:extLst>
          </p:cNvPr>
          <p:cNvSpPr txBox="1"/>
          <p:nvPr/>
        </p:nvSpPr>
        <p:spPr>
          <a:xfrm>
            <a:off x="8210948" y="5334634"/>
            <a:ext cx="3118098" cy="369332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81701-06B5-4EA6-BDEE-81BEC97435BB}"/>
              </a:ext>
            </a:extLst>
          </p:cNvPr>
          <p:cNvSpPr txBox="1"/>
          <p:nvPr/>
        </p:nvSpPr>
        <p:spPr>
          <a:xfrm>
            <a:off x="9277046" y="5737178"/>
            <a:ext cx="20520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1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2A5F94F-0C00-4239-92EA-F5070CFFC79F}"/>
              </a:ext>
            </a:extLst>
          </p:cNvPr>
          <p:cNvGrpSpPr/>
          <p:nvPr/>
        </p:nvGrpSpPr>
        <p:grpSpPr>
          <a:xfrm>
            <a:off x="6429306" y="922896"/>
            <a:ext cx="3217671" cy="5500049"/>
            <a:chOff x="5432494" y="626785"/>
            <a:chExt cx="3241222" cy="557659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15FC826-AAC6-4D55-B774-8DFDA20AD346}"/>
                </a:ext>
              </a:extLst>
            </p:cNvPr>
            <p:cNvSpPr/>
            <p:nvPr/>
          </p:nvSpPr>
          <p:spPr>
            <a:xfrm rot="5400000">
              <a:off x="5432494" y="2432627"/>
              <a:ext cx="3002400" cy="3002400"/>
            </a:xfrm>
            <a:prstGeom prst="blockArc">
              <a:avLst>
                <a:gd name="adj1" fmla="val 10735117"/>
                <a:gd name="adj2" fmla="val 16074287"/>
                <a:gd name="adj3" fmla="val 2580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A62E99-3291-406E-A9F4-C2141C74CD1C}"/>
                </a:ext>
              </a:extLst>
            </p:cNvPr>
            <p:cNvSpPr/>
            <p:nvPr/>
          </p:nvSpPr>
          <p:spPr>
            <a:xfrm>
              <a:off x="7660182" y="3855008"/>
              <a:ext cx="781200" cy="2348367"/>
            </a:xfrm>
            <a:prstGeom prst="rect">
              <a:avLst/>
            </a:prstGeom>
            <a:gradFill flip="none" rotWithShape="1">
              <a:gsLst>
                <a:gs pos="37500">
                  <a:schemeClr val="accent2"/>
                </a:gs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3">
              <a:extLst>
                <a:ext uri="{FF2B5EF4-FFF2-40B4-BE49-F238E27FC236}">
                  <a16:creationId xmlns:a16="http://schemas.microsoft.com/office/drawing/2014/main" id="{6F14A8B3-9A27-47B2-BC09-B492AE255FFA}"/>
                </a:ext>
              </a:extLst>
            </p:cNvPr>
            <p:cNvSpPr/>
            <p:nvPr/>
          </p:nvSpPr>
          <p:spPr>
            <a:xfrm rot="10800000">
              <a:off x="6568167" y="626785"/>
              <a:ext cx="2105549" cy="4800940"/>
            </a:xfrm>
            <a:custGeom>
              <a:avLst/>
              <a:gdLst/>
              <a:ahLst/>
              <a:cxnLst/>
              <a:rect l="l" t="t" r="r" b="b"/>
              <a:pathLst>
                <a:path w="2105549" h="4800940">
                  <a:moveTo>
                    <a:pt x="1010388" y="1501213"/>
                  </a:moveTo>
                  <a:lnTo>
                    <a:pt x="232767" y="1501213"/>
                  </a:lnTo>
                  <a:cubicBezTo>
                    <a:pt x="232767" y="1037585"/>
                    <a:pt x="446990" y="599968"/>
                    <a:pt x="813157" y="315587"/>
                  </a:cubicBezTo>
                  <a:cubicBezTo>
                    <a:pt x="1179324" y="31205"/>
                    <a:pt x="1656348" y="-68031"/>
                    <a:pt x="2105549" y="46728"/>
                  </a:cubicBezTo>
                  <a:lnTo>
                    <a:pt x="1913069" y="800151"/>
                  </a:lnTo>
                  <a:cubicBezTo>
                    <a:pt x="1696554" y="744837"/>
                    <a:pt x="1466629" y="792669"/>
                    <a:pt x="1290136" y="929741"/>
                  </a:cubicBezTo>
                  <a:cubicBezTo>
                    <a:pt x="1113644" y="1066813"/>
                    <a:pt x="1010388" y="1277744"/>
                    <a:pt x="1010388" y="1501213"/>
                  </a:cubicBezTo>
                  <a:close/>
                  <a:moveTo>
                    <a:pt x="1013533" y="3726917"/>
                  </a:moveTo>
                  <a:lnTo>
                    <a:pt x="232333" y="3726917"/>
                  </a:lnTo>
                  <a:lnTo>
                    <a:pt x="232333" y="1501328"/>
                  </a:lnTo>
                  <a:lnTo>
                    <a:pt x="1013533" y="1501328"/>
                  </a:lnTo>
                  <a:close/>
                  <a:moveTo>
                    <a:pt x="622933" y="4800940"/>
                  </a:moveTo>
                  <a:lnTo>
                    <a:pt x="0" y="3726918"/>
                  </a:lnTo>
                  <a:lnTo>
                    <a:pt x="1245866" y="37269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668F57A-FEAE-42E3-B053-F90940FE934B}"/>
                </a:ext>
              </a:extLst>
            </p:cNvPr>
            <p:cNvSpPr/>
            <p:nvPr/>
          </p:nvSpPr>
          <p:spPr>
            <a:xfrm rot="17100000">
              <a:off x="5432494" y="2432625"/>
              <a:ext cx="3002400" cy="3002400"/>
            </a:xfrm>
            <a:prstGeom prst="blockArc">
              <a:avLst>
                <a:gd name="adj1" fmla="val 10815410"/>
                <a:gd name="adj2" fmla="val 13831376"/>
                <a:gd name="adj3" fmla="val 2604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1D9B6BD2-83F7-4ABF-BFAD-DC0032A60F37}"/>
                </a:ext>
              </a:extLst>
            </p:cNvPr>
            <p:cNvSpPr/>
            <p:nvPr/>
          </p:nvSpPr>
          <p:spPr>
            <a:xfrm rot="20219398">
              <a:off x="5432494" y="2432625"/>
              <a:ext cx="3002400" cy="3002400"/>
            </a:xfrm>
            <a:prstGeom prst="blockArc">
              <a:avLst>
                <a:gd name="adj1" fmla="val 10804147"/>
                <a:gd name="adj2" fmla="val 14189823"/>
                <a:gd name="adj3" fmla="val 26226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E672CEF1-E94C-40E4-942B-FF8BBEE27DB7}"/>
                </a:ext>
              </a:extLst>
            </p:cNvPr>
            <p:cNvSpPr/>
            <p:nvPr/>
          </p:nvSpPr>
          <p:spPr>
            <a:xfrm rot="2161546">
              <a:off x="5434375" y="2432626"/>
              <a:ext cx="3002400" cy="3002400"/>
            </a:xfrm>
            <a:prstGeom prst="blockArc">
              <a:avLst>
                <a:gd name="adj1" fmla="val 10735117"/>
                <a:gd name="adj2" fmla="val 13869755"/>
                <a:gd name="adj3" fmla="val 25921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287424-19AB-4AF4-B0CF-09F3A27BC618}"/>
              </a:ext>
            </a:extLst>
          </p:cNvPr>
          <p:cNvGrpSpPr/>
          <p:nvPr/>
        </p:nvGrpSpPr>
        <p:grpSpPr>
          <a:xfrm>
            <a:off x="4571431" y="1820039"/>
            <a:ext cx="1712874" cy="769625"/>
            <a:chOff x="3021856" y="4283314"/>
            <a:chExt cx="1886852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5F4CFE-4D8E-422E-AADC-675C7AB76C7D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FC054-FE17-4A7B-BC11-FBAF775A551C}"/>
                </a:ext>
              </a:extLst>
            </p:cNvPr>
            <p:cNvSpPr txBox="1"/>
            <p:nvPr/>
          </p:nvSpPr>
          <p:spPr>
            <a:xfrm>
              <a:off x="3037896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D303E3-D4CF-4CE8-893E-DBE49026143F}"/>
              </a:ext>
            </a:extLst>
          </p:cNvPr>
          <p:cNvGrpSpPr/>
          <p:nvPr/>
        </p:nvGrpSpPr>
        <p:grpSpPr>
          <a:xfrm>
            <a:off x="4105948" y="2913412"/>
            <a:ext cx="1903543" cy="769625"/>
            <a:chOff x="3352435" y="4283314"/>
            <a:chExt cx="1556273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CA43A-E318-40F9-9AAE-00D26AA8E5CF}"/>
                </a:ext>
              </a:extLst>
            </p:cNvPr>
            <p:cNvSpPr txBox="1"/>
            <p:nvPr/>
          </p:nvSpPr>
          <p:spPr>
            <a:xfrm>
              <a:off x="3352435" y="4560313"/>
              <a:ext cx="155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1AC290-1559-4469-BA17-1DBD2C86549E}"/>
                </a:ext>
              </a:extLst>
            </p:cNvPr>
            <p:cNvSpPr txBox="1"/>
            <p:nvPr/>
          </p:nvSpPr>
          <p:spPr>
            <a:xfrm>
              <a:off x="3365666" y="4283314"/>
              <a:ext cx="15430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3AEEBE-2AC6-4898-BB83-6FA08E842A9D}"/>
              </a:ext>
            </a:extLst>
          </p:cNvPr>
          <p:cNvGrpSpPr/>
          <p:nvPr/>
        </p:nvGrpSpPr>
        <p:grpSpPr>
          <a:xfrm>
            <a:off x="4129488" y="4034045"/>
            <a:ext cx="1887360" cy="769625"/>
            <a:chOff x="3021856" y="4283314"/>
            <a:chExt cx="1886852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A050CB-6BE3-4CAF-9FE8-A9C615F5D6E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08A22B-6B9F-40D3-A1B9-9D5952E5D60D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C6E412-65C4-40BE-9063-1584C56FE8A8}"/>
              </a:ext>
            </a:extLst>
          </p:cNvPr>
          <p:cNvSpPr txBox="1"/>
          <p:nvPr/>
        </p:nvSpPr>
        <p:spPr>
          <a:xfrm>
            <a:off x="8676735" y="5602869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BCFEBD-7CD8-4172-A50D-2607E2FD6A5B}"/>
              </a:ext>
            </a:extLst>
          </p:cNvPr>
          <p:cNvSpPr txBox="1"/>
          <p:nvPr/>
        </p:nvSpPr>
        <p:spPr>
          <a:xfrm>
            <a:off x="6803645" y="4644413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976429-B1A2-4731-9BEB-DE80FEE2290E}"/>
              </a:ext>
            </a:extLst>
          </p:cNvPr>
          <p:cNvSpPr txBox="1"/>
          <p:nvPr/>
        </p:nvSpPr>
        <p:spPr>
          <a:xfrm>
            <a:off x="6458520" y="363896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CE573-AE0D-4CD6-B29E-E20F260BD00E}"/>
              </a:ext>
            </a:extLst>
          </p:cNvPr>
          <p:cNvSpPr txBox="1"/>
          <p:nvPr/>
        </p:nvSpPr>
        <p:spPr>
          <a:xfrm>
            <a:off x="7060656" y="281120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F68EB6-B604-4001-B805-5CFA48746A9A}"/>
              </a:ext>
            </a:extLst>
          </p:cNvPr>
          <p:cNvSpPr txBox="1"/>
          <p:nvPr/>
        </p:nvSpPr>
        <p:spPr>
          <a:xfrm>
            <a:off x="8753664" y="151388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F3900612-E992-47C4-8A7A-08F3CF97C85A}"/>
              </a:ext>
            </a:extLst>
          </p:cNvPr>
          <p:cNvSpPr txBox="1">
            <a:spLocks/>
          </p:cNvSpPr>
          <p:nvPr/>
        </p:nvSpPr>
        <p:spPr>
          <a:xfrm>
            <a:off x="381601" y="1318390"/>
            <a:ext cx="4365403" cy="1560544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rgbClr val="003399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48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BC08BE-4519-4666-811F-A250CCA9DDBC}"/>
              </a:ext>
            </a:extLst>
          </p:cNvPr>
          <p:cNvGrpSpPr/>
          <p:nvPr/>
        </p:nvGrpSpPr>
        <p:grpSpPr>
          <a:xfrm>
            <a:off x="4615912" y="5154679"/>
            <a:ext cx="1903543" cy="769625"/>
            <a:chOff x="3021856" y="4283314"/>
            <a:chExt cx="1886852" cy="92333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2E5F15-ABB7-4688-BF17-29A97B059E6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DB65BB-C97F-4FC1-99A7-54FAAB429EAB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3F909B-D410-4C4F-978F-31237D036B3E}"/>
              </a:ext>
            </a:extLst>
          </p:cNvPr>
          <p:cNvGrpSpPr/>
          <p:nvPr/>
        </p:nvGrpSpPr>
        <p:grpSpPr>
          <a:xfrm>
            <a:off x="6265691" y="1411569"/>
            <a:ext cx="1786393" cy="769625"/>
            <a:chOff x="3021856" y="4283314"/>
            <a:chExt cx="1886852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D9A58-2A11-4FBA-8EF1-6FCF5AC054A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39C4C16-AEB4-46ED-8F8C-E2A5410F9547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id="{E8BDF0DD-52BA-4ADD-A5A5-05007B6B66B4}"/>
              </a:ext>
            </a:extLst>
          </p:cNvPr>
          <p:cNvSpPr/>
          <p:nvPr/>
        </p:nvSpPr>
        <p:spPr>
          <a:xfrm rot="16200000">
            <a:off x="7618369" y="3913739"/>
            <a:ext cx="643213" cy="62000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CB45583-06AE-4730-BAE4-02C75B52CFDC}"/>
              </a:ext>
            </a:extLst>
          </p:cNvPr>
          <p:cNvSpPr txBox="1">
            <a:spLocks/>
          </p:cNvSpPr>
          <p:nvPr/>
        </p:nvSpPr>
        <p:spPr>
          <a:xfrm>
            <a:off x="143919" y="80239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sp>
        <p:nvSpPr>
          <p:cNvPr id="5" name="Rounded Rectangle 41">
            <a:extLst>
              <a:ext uri="{FF2B5EF4-FFF2-40B4-BE49-F238E27FC236}">
                <a16:creationId xmlns:a16="http://schemas.microsoft.com/office/drawing/2014/main" id="{B132839B-BB87-4935-BAF7-92E23F08150E}"/>
              </a:ext>
            </a:extLst>
          </p:cNvPr>
          <p:cNvSpPr/>
          <p:nvPr/>
        </p:nvSpPr>
        <p:spPr>
          <a:xfrm>
            <a:off x="6868457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3130804-C747-440F-A988-D3212EF47CEB}"/>
              </a:ext>
            </a:extLst>
          </p:cNvPr>
          <p:cNvSpPr/>
          <p:nvPr/>
        </p:nvSpPr>
        <p:spPr>
          <a:xfrm>
            <a:off x="1457136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FA17D265-9799-4C7D-A2A7-E0D9BD69601F}"/>
              </a:ext>
            </a:extLst>
          </p:cNvPr>
          <p:cNvSpPr/>
          <p:nvPr/>
        </p:nvSpPr>
        <p:spPr>
          <a:xfrm>
            <a:off x="3260910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Rounded Rectangle 31">
            <a:extLst>
              <a:ext uri="{FF2B5EF4-FFF2-40B4-BE49-F238E27FC236}">
                <a16:creationId xmlns:a16="http://schemas.microsoft.com/office/drawing/2014/main" id="{4DFFD1E3-9136-4E76-ABB3-E47068E86A57}"/>
              </a:ext>
            </a:extLst>
          </p:cNvPr>
          <p:cNvSpPr/>
          <p:nvPr/>
        </p:nvSpPr>
        <p:spPr>
          <a:xfrm>
            <a:off x="5064684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F00D2A3-8103-40DF-94FD-4E40FC5BF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517198"/>
              </p:ext>
            </p:extLst>
          </p:nvPr>
        </p:nvGraphicFramePr>
        <p:xfrm>
          <a:off x="679976" y="1903569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DEE0168B-EEA5-4F79-9EA8-031CE7D9BA36}"/>
              </a:ext>
            </a:extLst>
          </p:cNvPr>
          <p:cNvGrpSpPr/>
          <p:nvPr/>
        </p:nvGrpSpPr>
        <p:grpSpPr>
          <a:xfrm>
            <a:off x="6431744" y="4258817"/>
            <a:ext cx="1377485" cy="1377485"/>
            <a:chOff x="683568" y="2000250"/>
            <a:chExt cx="1858067" cy="185806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6F7F8-C7EF-4E23-A454-DA32173844A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89B62F-A921-4B0E-AC31-87B677C2B1A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CC886AF-D029-4941-B1E7-763912B4CAC9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Pie 37">
              <a:extLst>
                <a:ext uri="{FF2B5EF4-FFF2-40B4-BE49-F238E27FC236}">
                  <a16:creationId xmlns:a16="http://schemas.microsoft.com/office/drawing/2014/main" id="{B4C7BDB5-397D-40FD-849C-54EE4D9B06C7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779D1-BC24-4EA9-958F-811592FF7067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B0D991-C700-4916-A457-7ED9F3D6D832}"/>
              </a:ext>
            </a:extLst>
          </p:cNvPr>
          <p:cNvSpPr txBox="1"/>
          <p:nvPr/>
        </p:nvSpPr>
        <p:spPr>
          <a:xfrm>
            <a:off x="6506679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D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7C3870-2112-428C-A305-FA47E6FC2F66}"/>
              </a:ext>
            </a:extLst>
          </p:cNvPr>
          <p:cNvGrpSpPr/>
          <p:nvPr/>
        </p:nvGrpSpPr>
        <p:grpSpPr>
          <a:xfrm>
            <a:off x="1020423" y="4258817"/>
            <a:ext cx="1377485" cy="1377485"/>
            <a:chOff x="683568" y="2000250"/>
            <a:chExt cx="1858067" cy="185806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D9D719-158F-4FAA-B067-030DB5F69A63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315A7CD-4FF7-40F3-A68D-D8A2A867E0F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2205AB1-966A-40DE-9848-BC7DE641189C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Pie 8">
              <a:extLst>
                <a:ext uri="{FF2B5EF4-FFF2-40B4-BE49-F238E27FC236}">
                  <a16:creationId xmlns:a16="http://schemas.microsoft.com/office/drawing/2014/main" id="{3931D8A5-AD69-4630-A39B-22D500DD853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1A0339-10FF-4865-AF70-299E98E9145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765E1CC-8384-49B5-87A2-435B4244DA88}"/>
              </a:ext>
            </a:extLst>
          </p:cNvPr>
          <p:cNvSpPr txBox="1"/>
          <p:nvPr/>
        </p:nvSpPr>
        <p:spPr>
          <a:xfrm>
            <a:off x="1095358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A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5D38B-B432-4265-A1FD-FF2F71C7D43F}"/>
              </a:ext>
            </a:extLst>
          </p:cNvPr>
          <p:cNvGrpSpPr/>
          <p:nvPr/>
        </p:nvGrpSpPr>
        <p:grpSpPr>
          <a:xfrm>
            <a:off x="2824197" y="4258817"/>
            <a:ext cx="1377485" cy="1377485"/>
            <a:chOff x="683568" y="2000250"/>
            <a:chExt cx="1858067" cy="18580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B8EFD3-4660-4C60-B8C9-F99F2643D451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2ED3CD-927A-404E-8769-66FC4BB0F6A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DFE9252-71B8-4850-8646-C636428C5B5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6" name="Pie 17">
              <a:extLst>
                <a:ext uri="{FF2B5EF4-FFF2-40B4-BE49-F238E27FC236}">
                  <a16:creationId xmlns:a16="http://schemas.microsoft.com/office/drawing/2014/main" id="{47A3692F-E852-4717-8C5F-9243F9973A13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30DCB-FF79-49CE-A07E-C7C0D1D0DE9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79EF60A-C22C-4B51-9FEF-B03D04FB39C0}"/>
              </a:ext>
            </a:extLst>
          </p:cNvPr>
          <p:cNvSpPr txBox="1"/>
          <p:nvPr/>
        </p:nvSpPr>
        <p:spPr>
          <a:xfrm>
            <a:off x="2899132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B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FCD286-9CF2-459D-8FC0-B55D55962D3A}"/>
              </a:ext>
            </a:extLst>
          </p:cNvPr>
          <p:cNvGrpSpPr/>
          <p:nvPr/>
        </p:nvGrpSpPr>
        <p:grpSpPr>
          <a:xfrm>
            <a:off x="4627971" y="4258817"/>
            <a:ext cx="1377485" cy="1377485"/>
            <a:chOff x="683568" y="2000250"/>
            <a:chExt cx="1858067" cy="1858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CC4064F-B61D-4835-B006-69C9CA22D9E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318FE70-2EEC-45D9-AEA9-FD433A11389E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C36B74-B811-4C6D-8342-A2057CE1904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3" name="Pie 27">
              <a:extLst>
                <a:ext uri="{FF2B5EF4-FFF2-40B4-BE49-F238E27FC236}">
                  <a16:creationId xmlns:a16="http://schemas.microsoft.com/office/drawing/2014/main" id="{AC3EBA75-151C-443C-80C4-83CA99A5EE32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BE759D7-6D50-42F6-BB05-AD38796A5B6C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F13A989-C56F-4017-8855-5DF8A806E442}"/>
              </a:ext>
            </a:extLst>
          </p:cNvPr>
          <p:cNvSpPr txBox="1"/>
          <p:nvPr/>
        </p:nvSpPr>
        <p:spPr>
          <a:xfrm>
            <a:off x="4702906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C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58F1B0-82D9-44BB-8D8E-BD026FD02242}"/>
              </a:ext>
            </a:extLst>
          </p:cNvPr>
          <p:cNvGrpSpPr/>
          <p:nvPr/>
        </p:nvGrpSpPr>
        <p:grpSpPr>
          <a:xfrm>
            <a:off x="8678476" y="1652095"/>
            <a:ext cx="1296144" cy="959214"/>
            <a:chOff x="7020272" y="1700460"/>
            <a:chExt cx="1296144" cy="95921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4C428A1-B81B-494E-A14C-CF5DCB39AD47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448B212-F5CD-4518-9A2B-AC6AE5B8E478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3F75F7-736F-4109-8099-EA765850F18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FA7D3F6-8984-460F-BBBA-74EB5A4FF3BC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2862DB-5F97-4950-95F9-82AA42F3415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6375763-8A20-4CCF-A99C-E816DCD7E20D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CFCEFAE-7834-460C-B727-B3FDD4972189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3C37E8-56E9-4FF3-BCE7-2274F324F84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BF7E27-9ED4-40AA-AA64-B8D00D8A3C0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BA13F04-0A2B-4D18-B282-4E9E2E6FDE08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86C992-8642-447B-B78C-61045AD9630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16259F-40BE-419A-9BE3-2EBCE0C4DAF5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1" name="타원 53">
            <a:extLst>
              <a:ext uri="{FF2B5EF4-FFF2-40B4-BE49-F238E27FC236}">
                <a16:creationId xmlns:a16="http://schemas.microsoft.com/office/drawing/2014/main" id="{DE0BAB7E-59E7-44BD-A406-99D1023E7021}"/>
              </a:ext>
            </a:extLst>
          </p:cNvPr>
          <p:cNvSpPr/>
          <p:nvPr/>
        </p:nvSpPr>
        <p:spPr>
          <a:xfrm>
            <a:off x="1538163" y="2478679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5">
            <a:extLst>
              <a:ext uri="{FF2B5EF4-FFF2-40B4-BE49-F238E27FC236}">
                <a16:creationId xmlns:a16="http://schemas.microsoft.com/office/drawing/2014/main" id="{79F6E2DB-D64C-4620-932B-285FAFD1FB54}"/>
              </a:ext>
            </a:extLst>
          </p:cNvPr>
          <p:cNvSpPr/>
          <p:nvPr/>
        </p:nvSpPr>
        <p:spPr>
          <a:xfrm>
            <a:off x="3351082" y="3408115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타원 66">
            <a:extLst>
              <a:ext uri="{FF2B5EF4-FFF2-40B4-BE49-F238E27FC236}">
                <a16:creationId xmlns:a16="http://schemas.microsoft.com/office/drawing/2014/main" id="{44E82B2D-0935-499B-9C1D-8A0C428E08B7}"/>
              </a:ext>
            </a:extLst>
          </p:cNvPr>
          <p:cNvSpPr/>
          <p:nvPr/>
        </p:nvSpPr>
        <p:spPr>
          <a:xfrm>
            <a:off x="5149270" y="3046518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타원 67">
            <a:extLst>
              <a:ext uri="{FF2B5EF4-FFF2-40B4-BE49-F238E27FC236}">
                <a16:creationId xmlns:a16="http://schemas.microsoft.com/office/drawing/2014/main" id="{2FB35AD1-2E9A-46B3-8E7E-1827E2BFEA8C}"/>
              </a:ext>
            </a:extLst>
          </p:cNvPr>
          <p:cNvSpPr/>
          <p:nvPr/>
        </p:nvSpPr>
        <p:spPr>
          <a:xfrm>
            <a:off x="6953043" y="2246947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5" name="Group 32">
            <a:extLst>
              <a:ext uri="{FF2B5EF4-FFF2-40B4-BE49-F238E27FC236}">
                <a16:creationId xmlns:a16="http://schemas.microsoft.com/office/drawing/2014/main" id="{5A82EF15-D5BC-4A21-8C04-7A1A4E68EDEF}"/>
              </a:ext>
            </a:extLst>
          </p:cNvPr>
          <p:cNvGrpSpPr/>
          <p:nvPr/>
        </p:nvGrpSpPr>
        <p:grpSpPr>
          <a:xfrm>
            <a:off x="8242134" y="3189884"/>
            <a:ext cx="2952327" cy="2764802"/>
            <a:chOff x="1395848" y="3256486"/>
            <a:chExt cx="2952327" cy="276480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EED5D4-FB09-41FA-B051-CBEF4D6176BA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D60EBF-6EFA-44B5-BA29-DABE31009DA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8108D8-65DC-4C23-BEFC-52C5B8D4CDF8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6240AA-46BF-4606-A6E1-CC1D81409E3F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3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1891</Words>
  <Application>Microsoft Office PowerPoint</Application>
  <PresentationFormat>Widescreen</PresentationFormat>
  <Paragraphs>219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FZShuTi</vt:lpstr>
      <vt:lpstr>Roboto</vt:lpstr>
      <vt:lpstr>Wingdings</vt:lpstr>
      <vt:lpstr>Office Theme</vt:lpstr>
      <vt:lpstr>Presentation Title</vt:lpstr>
      <vt:lpstr>Content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29</cp:revision>
  <dcterms:created xsi:type="dcterms:W3CDTF">2019-02-20T06:39:45Z</dcterms:created>
  <dcterms:modified xsi:type="dcterms:W3CDTF">2026-06-12T01:18:56Z</dcterms:modified>
</cp:coreProperties>
</file>