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18" d="100"/>
          <a:sy n="118" d="100"/>
        </p:scale>
        <p:origin x="-2292" y="-17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4" y="2820"/>
            <a:ext cx="12181970" cy="6852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5" y="2820"/>
            <a:ext cx="12181968" cy="68523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20-Mar-25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278" y="2021521"/>
            <a:ext cx="6994510" cy="1165458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22342" y="3186979"/>
            <a:ext cx="6750381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l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572947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3" y="2820"/>
            <a:ext cx="12181973" cy="68523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B09EC-60CC-F9E6-261B-B52040BAF89D}"/>
              </a:ext>
            </a:extLst>
          </p:cNvPr>
          <p:cNvSpPr txBox="1">
            <a:spLocks/>
          </p:cNvSpPr>
          <p:nvPr/>
        </p:nvSpPr>
        <p:spPr>
          <a:xfrm>
            <a:off x="5192476" y="2728352"/>
            <a:ext cx="6994510" cy="1165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dirty="0" err="1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Terima</a:t>
            </a:r>
            <a:r>
              <a:rPr lang="en-US" sz="7200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 Kasih</a:t>
            </a:r>
          </a:p>
          <a:p>
            <a:r>
              <a:rPr lang="en-US" sz="7200" i="1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1895</Words>
  <Application>Microsoft Office PowerPoint</Application>
  <PresentationFormat>Widescreen</PresentationFormat>
  <Paragraphs>221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23</cp:revision>
  <dcterms:created xsi:type="dcterms:W3CDTF">2019-02-20T06:39:45Z</dcterms:created>
  <dcterms:modified xsi:type="dcterms:W3CDTF">2025-03-20T01:18:45Z</dcterms:modified>
</cp:coreProperties>
</file>